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61" r:id="rId2"/>
    <p:sldId id="284" r:id="rId3"/>
    <p:sldId id="262" r:id="rId4"/>
    <p:sldId id="266" r:id="rId5"/>
    <p:sldId id="267" r:id="rId6"/>
    <p:sldId id="283" r:id="rId7"/>
    <p:sldId id="269" r:id="rId8"/>
    <p:sldId id="270" r:id="rId9"/>
    <p:sldId id="285" r:id="rId10"/>
    <p:sldId id="272" r:id="rId11"/>
    <p:sldId id="286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2" r:id="rId20"/>
    <p:sldId id="280" r:id="rId21"/>
    <p:sldId id="281" r:id="rId22"/>
    <p:sldId id="28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666633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10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32BCA-881B-4257-B48C-7A3284087C2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9BF958-BE87-419F-B83B-AEF286D3EE9D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Образовательные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DA54453C-8CD9-49FD-A441-D3CB97C9129F}" type="parTrans" cxnId="{AA1C1729-CCA0-42D2-9267-C4F200DF2262}">
      <dgm:prSet/>
      <dgm:spPr/>
      <dgm:t>
        <a:bodyPr/>
        <a:lstStyle/>
        <a:p>
          <a:endParaRPr lang="ru-RU"/>
        </a:p>
      </dgm:t>
    </dgm:pt>
    <dgm:pt modelId="{F691E75A-30A9-4582-9231-229796C2830F}" type="sibTrans" cxnId="{AA1C1729-CCA0-42D2-9267-C4F200DF2262}">
      <dgm:prSet/>
      <dgm:spPr/>
      <dgm:t>
        <a:bodyPr/>
        <a:lstStyle/>
        <a:p>
          <a:endParaRPr lang="ru-RU"/>
        </a:p>
      </dgm:t>
    </dgm:pt>
    <dgm:pt modelId="{FD61158A-5EBC-4DE4-BD87-E32052DA1EA5}">
      <dgm:prSet phldrT="[Текст]"/>
      <dgm:spPr/>
      <dgm:t>
        <a:bodyPr/>
        <a:lstStyle/>
        <a:p>
          <a:r>
            <a:rPr lang="uk-UA" dirty="0" smtClean="0"/>
            <a:t>Научить находить процент от числа и числа по </a:t>
          </a:r>
          <a:r>
            <a:rPr lang="uk-UA" dirty="0" err="1" smtClean="0"/>
            <a:t>его</a:t>
          </a:r>
          <a:r>
            <a:rPr lang="uk-UA" dirty="0" smtClean="0"/>
            <a:t> проценту, </a:t>
          </a:r>
          <a:r>
            <a:rPr lang="uk-UA" dirty="0" err="1" smtClean="0"/>
            <a:t>закрепить</a:t>
          </a:r>
          <a:r>
            <a:rPr lang="uk-UA" dirty="0" smtClean="0"/>
            <a:t> </a:t>
          </a:r>
          <a:r>
            <a:rPr lang="uk-UA" dirty="0" err="1" smtClean="0"/>
            <a:t>умение</a:t>
          </a:r>
          <a:r>
            <a:rPr lang="ru-RU" dirty="0" smtClean="0"/>
            <a:t> учащихся обозначать, находить процент чисел и единиц измерения некоторых величин, переводить процент в десятичную дробь и обратно</a:t>
          </a:r>
          <a:r>
            <a:rPr lang="uk-UA" dirty="0" smtClean="0"/>
            <a:t>, </a:t>
          </a:r>
          <a:r>
            <a:rPr lang="ru-RU" dirty="0" smtClean="0"/>
            <a:t>формировать навыки решении задач на проценты;</a:t>
          </a:r>
          <a:endParaRPr lang="ru-RU" dirty="0"/>
        </a:p>
      </dgm:t>
    </dgm:pt>
    <dgm:pt modelId="{F83AF107-2CE4-4AB7-8899-D56CB5031720}" type="parTrans" cxnId="{28D6A743-AFB4-4776-BDC6-00E1A23877EE}">
      <dgm:prSet/>
      <dgm:spPr/>
      <dgm:t>
        <a:bodyPr/>
        <a:lstStyle/>
        <a:p>
          <a:endParaRPr lang="ru-RU"/>
        </a:p>
      </dgm:t>
    </dgm:pt>
    <dgm:pt modelId="{E23E3D50-DB70-4962-9E9A-50C8523218A5}" type="sibTrans" cxnId="{28D6A743-AFB4-4776-BDC6-00E1A23877EE}">
      <dgm:prSet/>
      <dgm:spPr/>
      <dgm:t>
        <a:bodyPr/>
        <a:lstStyle/>
        <a:p>
          <a:endParaRPr lang="ru-RU"/>
        </a:p>
      </dgm:t>
    </dgm:pt>
    <dgm:pt modelId="{6CB6EC8C-3D91-4144-B033-3DDC7707263B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Развивающие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EFE5400F-5437-4FC7-B0B0-FEB9F82A0F55}" type="parTrans" cxnId="{302B3CA1-A2C9-4069-865B-1032C85B92D4}">
      <dgm:prSet/>
      <dgm:spPr/>
      <dgm:t>
        <a:bodyPr/>
        <a:lstStyle/>
        <a:p>
          <a:endParaRPr lang="ru-RU"/>
        </a:p>
      </dgm:t>
    </dgm:pt>
    <dgm:pt modelId="{01ECC0F6-9557-4CB3-B49B-E5032C3EB177}" type="sibTrans" cxnId="{302B3CA1-A2C9-4069-865B-1032C85B92D4}">
      <dgm:prSet/>
      <dgm:spPr/>
      <dgm:t>
        <a:bodyPr/>
        <a:lstStyle/>
        <a:p>
          <a:endParaRPr lang="ru-RU"/>
        </a:p>
      </dgm:t>
    </dgm:pt>
    <dgm:pt modelId="{D4D05C1E-2A84-4F20-A174-FCC72F3710F7}">
      <dgm:prSet phldrT="[Текст]"/>
      <dgm:spPr/>
      <dgm:t>
        <a:bodyPr/>
        <a:lstStyle/>
        <a:p>
          <a:r>
            <a:rPr lang="uk-UA" dirty="0" err="1" smtClean="0"/>
            <a:t>Развивать</a:t>
          </a:r>
          <a:r>
            <a:rPr lang="uk-UA" dirty="0" smtClean="0"/>
            <a:t> </a:t>
          </a:r>
          <a:r>
            <a:rPr lang="ru-RU" dirty="0" smtClean="0"/>
            <a:t>познавательную активность, внимание</a:t>
          </a:r>
          <a:r>
            <a:rPr lang="uk-UA" dirty="0" smtClean="0"/>
            <a:t>, </a:t>
          </a:r>
          <a:r>
            <a:rPr lang="uk-UA" dirty="0" err="1" smtClean="0"/>
            <a:t>абстрактное</a:t>
          </a:r>
          <a:r>
            <a:rPr lang="uk-UA" dirty="0" smtClean="0"/>
            <a:t> </a:t>
          </a:r>
          <a:r>
            <a:rPr lang="uk-UA" dirty="0" err="1" smtClean="0"/>
            <a:t>мышление</a:t>
          </a:r>
          <a:r>
            <a:rPr lang="uk-UA" dirty="0" smtClean="0"/>
            <a:t>, </a:t>
          </a:r>
          <a:r>
            <a:rPr lang="uk-UA" dirty="0" err="1" smtClean="0"/>
            <a:t>память</a:t>
          </a:r>
          <a:r>
            <a:rPr lang="uk-UA" dirty="0" smtClean="0"/>
            <a:t>, </a:t>
          </a:r>
          <a:r>
            <a:rPr lang="ru-RU" dirty="0" smtClean="0"/>
            <a:t>интерес к предмету математики;</a:t>
          </a:r>
          <a:endParaRPr lang="ru-RU" dirty="0"/>
        </a:p>
      </dgm:t>
    </dgm:pt>
    <dgm:pt modelId="{0B0865F2-D23C-49CD-882E-388BE1E82DBC}" type="parTrans" cxnId="{FC31DB86-FD0A-4D0E-A4C4-6A942929C696}">
      <dgm:prSet/>
      <dgm:spPr/>
      <dgm:t>
        <a:bodyPr/>
        <a:lstStyle/>
        <a:p>
          <a:endParaRPr lang="ru-RU"/>
        </a:p>
      </dgm:t>
    </dgm:pt>
    <dgm:pt modelId="{8C983335-A901-480F-BFE3-9CFE34BE9CCA}" type="sibTrans" cxnId="{FC31DB86-FD0A-4D0E-A4C4-6A942929C696}">
      <dgm:prSet/>
      <dgm:spPr/>
      <dgm:t>
        <a:bodyPr/>
        <a:lstStyle/>
        <a:p>
          <a:endParaRPr lang="ru-RU"/>
        </a:p>
      </dgm:t>
    </dgm:pt>
    <dgm:pt modelId="{768CE948-AAA1-475C-B674-02409F24E00F}">
      <dgm:prSet phldrT="[Текст]"/>
      <dgm:spPr/>
      <dgm:t>
        <a:bodyPr/>
        <a:lstStyle/>
        <a:p>
          <a:r>
            <a:rPr lang="ru-RU" dirty="0" smtClean="0">
              <a:solidFill>
                <a:schemeClr val="tx2">
                  <a:lumMod val="85000"/>
                  <a:lumOff val="15000"/>
                </a:schemeClr>
              </a:solidFill>
            </a:rPr>
            <a:t>Воспитательные</a:t>
          </a:r>
          <a:endParaRPr lang="ru-RU" dirty="0">
            <a:solidFill>
              <a:schemeClr val="tx2">
                <a:lumMod val="85000"/>
                <a:lumOff val="15000"/>
              </a:schemeClr>
            </a:solidFill>
          </a:endParaRPr>
        </a:p>
      </dgm:t>
    </dgm:pt>
    <dgm:pt modelId="{74EF4765-3711-4044-9E33-03F6B58029C9}" type="parTrans" cxnId="{FF43BAEA-7562-4504-93B9-7134E503FF1B}">
      <dgm:prSet/>
      <dgm:spPr/>
      <dgm:t>
        <a:bodyPr/>
        <a:lstStyle/>
        <a:p>
          <a:endParaRPr lang="ru-RU"/>
        </a:p>
      </dgm:t>
    </dgm:pt>
    <dgm:pt modelId="{72DA2072-E1F9-41B9-89CB-827D48F4486D}" type="sibTrans" cxnId="{FF43BAEA-7562-4504-93B9-7134E503FF1B}">
      <dgm:prSet/>
      <dgm:spPr/>
      <dgm:t>
        <a:bodyPr/>
        <a:lstStyle/>
        <a:p>
          <a:endParaRPr lang="ru-RU"/>
        </a:p>
      </dgm:t>
    </dgm:pt>
    <dgm:pt modelId="{F0C5E20E-0C4C-4D8A-8CAA-034EC915A80C}">
      <dgm:prSet phldrT="[Текст]"/>
      <dgm:spPr/>
      <dgm:t>
        <a:bodyPr/>
        <a:lstStyle/>
        <a:p>
          <a:r>
            <a:rPr lang="ru-RU" dirty="0" smtClean="0"/>
            <a:t>Помочь ученикам в осознании влияния курения на здоровье человека, способствовать формированию отрицательного отношения к курению, воспитать внимательность и аккуратность при вычислении.</a:t>
          </a:r>
          <a:endParaRPr lang="ru-RU" dirty="0"/>
        </a:p>
      </dgm:t>
    </dgm:pt>
    <dgm:pt modelId="{B0E9B759-A307-49DC-99B3-0FC2EFB5C7E2}" type="parTrans" cxnId="{CB3177BB-F4AC-487A-A833-9B4DBFCCE273}">
      <dgm:prSet/>
      <dgm:spPr/>
      <dgm:t>
        <a:bodyPr/>
        <a:lstStyle/>
        <a:p>
          <a:endParaRPr lang="ru-RU"/>
        </a:p>
      </dgm:t>
    </dgm:pt>
    <dgm:pt modelId="{4E3A42A6-FF7C-4876-8F8C-81BAF9253EA3}" type="sibTrans" cxnId="{CB3177BB-F4AC-487A-A833-9B4DBFCCE273}">
      <dgm:prSet/>
      <dgm:spPr/>
      <dgm:t>
        <a:bodyPr/>
        <a:lstStyle/>
        <a:p>
          <a:endParaRPr lang="ru-RU"/>
        </a:p>
      </dgm:t>
    </dgm:pt>
    <dgm:pt modelId="{5BFEE08E-705B-4D5E-83C6-31E0A6FB1EAD}" type="pres">
      <dgm:prSet presAssocID="{FFD32BCA-881B-4257-B48C-7A3284087C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EB6849-6283-467E-AB44-B065F839B6B1}" type="pres">
      <dgm:prSet presAssocID="{039BF958-BE87-419F-B83B-AEF286D3EE9D}" presName="composite" presStyleCnt="0"/>
      <dgm:spPr/>
    </dgm:pt>
    <dgm:pt modelId="{FAA436C2-F5A2-46E7-B2D5-B07A1D39FBB6}" type="pres">
      <dgm:prSet presAssocID="{039BF958-BE87-419F-B83B-AEF286D3EE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E3BF9-A148-4E4F-BAAA-134CBF8BAED4}" type="pres">
      <dgm:prSet presAssocID="{039BF958-BE87-419F-B83B-AEF286D3EE9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859E8-970A-4C35-84E1-6807BACD4F2D}" type="pres">
      <dgm:prSet presAssocID="{F691E75A-30A9-4582-9231-229796C2830F}" presName="space" presStyleCnt="0"/>
      <dgm:spPr/>
    </dgm:pt>
    <dgm:pt modelId="{35B02CA2-CF6C-4542-AA50-E7B5E4BF5B72}" type="pres">
      <dgm:prSet presAssocID="{6CB6EC8C-3D91-4144-B033-3DDC7707263B}" presName="composite" presStyleCnt="0"/>
      <dgm:spPr/>
    </dgm:pt>
    <dgm:pt modelId="{126FE4B1-16F7-4166-A4C4-1CEB3E5DAB3A}" type="pres">
      <dgm:prSet presAssocID="{6CB6EC8C-3D91-4144-B033-3DDC7707263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BC3EDF-FADA-4D33-B934-8A443E940C4B}" type="pres">
      <dgm:prSet presAssocID="{6CB6EC8C-3D91-4144-B033-3DDC7707263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459F5-7692-4FEE-BA98-634C6CA903D2}" type="pres">
      <dgm:prSet presAssocID="{01ECC0F6-9557-4CB3-B49B-E5032C3EB177}" presName="space" presStyleCnt="0"/>
      <dgm:spPr/>
    </dgm:pt>
    <dgm:pt modelId="{F27DB3FF-DEAE-42DF-8D05-D815B41EF595}" type="pres">
      <dgm:prSet presAssocID="{768CE948-AAA1-475C-B674-02409F24E00F}" presName="composite" presStyleCnt="0"/>
      <dgm:spPr/>
    </dgm:pt>
    <dgm:pt modelId="{6ED46EE7-74AF-43C4-87BF-202DF036FF31}" type="pres">
      <dgm:prSet presAssocID="{768CE948-AAA1-475C-B674-02409F24E00F}" presName="parTx" presStyleLbl="alignNode1" presStyleIdx="2" presStyleCnt="3" custLinFactNeighborX="1528" custLinFactNeighborY="19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80076-6488-4282-94BC-D9F0F19DB6F9}" type="pres">
      <dgm:prSet presAssocID="{768CE948-AAA1-475C-B674-02409F24E00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2B3CA1-A2C9-4069-865B-1032C85B92D4}" srcId="{FFD32BCA-881B-4257-B48C-7A3284087C23}" destId="{6CB6EC8C-3D91-4144-B033-3DDC7707263B}" srcOrd="1" destOrd="0" parTransId="{EFE5400F-5437-4FC7-B0B0-FEB9F82A0F55}" sibTransId="{01ECC0F6-9557-4CB3-B49B-E5032C3EB177}"/>
    <dgm:cxn modelId="{11502AA2-7EE9-40FF-A54D-74985A7E9003}" type="presOf" srcId="{768CE948-AAA1-475C-B674-02409F24E00F}" destId="{6ED46EE7-74AF-43C4-87BF-202DF036FF31}" srcOrd="0" destOrd="0" presId="urn:microsoft.com/office/officeart/2005/8/layout/hList1"/>
    <dgm:cxn modelId="{28D6A743-AFB4-4776-BDC6-00E1A23877EE}" srcId="{039BF958-BE87-419F-B83B-AEF286D3EE9D}" destId="{FD61158A-5EBC-4DE4-BD87-E32052DA1EA5}" srcOrd="0" destOrd="0" parTransId="{F83AF107-2CE4-4AB7-8899-D56CB5031720}" sibTransId="{E23E3D50-DB70-4962-9E9A-50C8523218A5}"/>
    <dgm:cxn modelId="{1E5F23CA-60DA-4056-B084-98ABB49E1CC1}" type="presOf" srcId="{039BF958-BE87-419F-B83B-AEF286D3EE9D}" destId="{FAA436C2-F5A2-46E7-B2D5-B07A1D39FBB6}" srcOrd="0" destOrd="0" presId="urn:microsoft.com/office/officeart/2005/8/layout/hList1"/>
    <dgm:cxn modelId="{FF43BAEA-7562-4504-93B9-7134E503FF1B}" srcId="{FFD32BCA-881B-4257-B48C-7A3284087C23}" destId="{768CE948-AAA1-475C-B674-02409F24E00F}" srcOrd="2" destOrd="0" parTransId="{74EF4765-3711-4044-9E33-03F6B58029C9}" sibTransId="{72DA2072-E1F9-41B9-89CB-827D48F4486D}"/>
    <dgm:cxn modelId="{DE577F9F-C2DA-480F-96F5-114C1ACF2A2E}" type="presOf" srcId="{FFD32BCA-881B-4257-B48C-7A3284087C23}" destId="{5BFEE08E-705B-4D5E-83C6-31E0A6FB1EAD}" srcOrd="0" destOrd="0" presId="urn:microsoft.com/office/officeart/2005/8/layout/hList1"/>
    <dgm:cxn modelId="{CB3177BB-F4AC-487A-A833-9B4DBFCCE273}" srcId="{768CE948-AAA1-475C-B674-02409F24E00F}" destId="{F0C5E20E-0C4C-4D8A-8CAA-034EC915A80C}" srcOrd="0" destOrd="0" parTransId="{B0E9B759-A307-49DC-99B3-0FC2EFB5C7E2}" sibTransId="{4E3A42A6-FF7C-4876-8F8C-81BAF9253EA3}"/>
    <dgm:cxn modelId="{FC31DB86-FD0A-4D0E-A4C4-6A942929C696}" srcId="{6CB6EC8C-3D91-4144-B033-3DDC7707263B}" destId="{D4D05C1E-2A84-4F20-A174-FCC72F3710F7}" srcOrd="0" destOrd="0" parTransId="{0B0865F2-D23C-49CD-882E-388BE1E82DBC}" sibTransId="{8C983335-A901-480F-BFE3-9CFE34BE9CCA}"/>
    <dgm:cxn modelId="{A539F9C9-FF4A-430D-9003-6C8F6B8C6B9F}" type="presOf" srcId="{D4D05C1E-2A84-4F20-A174-FCC72F3710F7}" destId="{EBBC3EDF-FADA-4D33-B934-8A443E940C4B}" srcOrd="0" destOrd="0" presId="urn:microsoft.com/office/officeart/2005/8/layout/hList1"/>
    <dgm:cxn modelId="{31D07EE6-3A6F-4147-AC6A-C58AF71CE49E}" type="presOf" srcId="{6CB6EC8C-3D91-4144-B033-3DDC7707263B}" destId="{126FE4B1-16F7-4166-A4C4-1CEB3E5DAB3A}" srcOrd="0" destOrd="0" presId="urn:microsoft.com/office/officeart/2005/8/layout/hList1"/>
    <dgm:cxn modelId="{DD573793-3970-4A8C-882A-8FC470A84FEB}" type="presOf" srcId="{FD61158A-5EBC-4DE4-BD87-E32052DA1EA5}" destId="{69FE3BF9-A148-4E4F-BAAA-134CBF8BAED4}" srcOrd="0" destOrd="0" presId="urn:microsoft.com/office/officeart/2005/8/layout/hList1"/>
    <dgm:cxn modelId="{6F0D6988-6DE1-4195-99E9-FC8403085CAF}" type="presOf" srcId="{F0C5E20E-0C4C-4D8A-8CAA-034EC915A80C}" destId="{D8A80076-6488-4282-94BC-D9F0F19DB6F9}" srcOrd="0" destOrd="0" presId="urn:microsoft.com/office/officeart/2005/8/layout/hList1"/>
    <dgm:cxn modelId="{AA1C1729-CCA0-42D2-9267-C4F200DF2262}" srcId="{FFD32BCA-881B-4257-B48C-7A3284087C23}" destId="{039BF958-BE87-419F-B83B-AEF286D3EE9D}" srcOrd="0" destOrd="0" parTransId="{DA54453C-8CD9-49FD-A441-D3CB97C9129F}" sibTransId="{F691E75A-30A9-4582-9231-229796C2830F}"/>
    <dgm:cxn modelId="{F9D12558-0EC3-4846-9F86-5595701EED73}" type="presParOf" srcId="{5BFEE08E-705B-4D5E-83C6-31E0A6FB1EAD}" destId="{3FEB6849-6283-467E-AB44-B065F839B6B1}" srcOrd="0" destOrd="0" presId="urn:microsoft.com/office/officeart/2005/8/layout/hList1"/>
    <dgm:cxn modelId="{2A48B46A-644F-4D2A-BB34-6C51C077F679}" type="presParOf" srcId="{3FEB6849-6283-467E-AB44-B065F839B6B1}" destId="{FAA436C2-F5A2-46E7-B2D5-B07A1D39FBB6}" srcOrd="0" destOrd="0" presId="urn:microsoft.com/office/officeart/2005/8/layout/hList1"/>
    <dgm:cxn modelId="{5C982F5B-9F22-47C6-B061-256129ED03FC}" type="presParOf" srcId="{3FEB6849-6283-467E-AB44-B065F839B6B1}" destId="{69FE3BF9-A148-4E4F-BAAA-134CBF8BAED4}" srcOrd="1" destOrd="0" presId="urn:microsoft.com/office/officeart/2005/8/layout/hList1"/>
    <dgm:cxn modelId="{A79E6407-8FD5-4F3E-B25E-AE6C655D0225}" type="presParOf" srcId="{5BFEE08E-705B-4D5E-83C6-31E0A6FB1EAD}" destId="{6C7859E8-970A-4C35-84E1-6807BACD4F2D}" srcOrd="1" destOrd="0" presId="urn:microsoft.com/office/officeart/2005/8/layout/hList1"/>
    <dgm:cxn modelId="{E43095C7-0913-42D8-A43B-1B7B09CDB876}" type="presParOf" srcId="{5BFEE08E-705B-4D5E-83C6-31E0A6FB1EAD}" destId="{35B02CA2-CF6C-4542-AA50-E7B5E4BF5B72}" srcOrd="2" destOrd="0" presId="urn:microsoft.com/office/officeart/2005/8/layout/hList1"/>
    <dgm:cxn modelId="{E3695760-C718-4FDC-9DFC-A8A9A870A78C}" type="presParOf" srcId="{35B02CA2-CF6C-4542-AA50-E7B5E4BF5B72}" destId="{126FE4B1-16F7-4166-A4C4-1CEB3E5DAB3A}" srcOrd="0" destOrd="0" presId="urn:microsoft.com/office/officeart/2005/8/layout/hList1"/>
    <dgm:cxn modelId="{BAD36822-C7A5-4074-BBA4-F6D29F87F617}" type="presParOf" srcId="{35B02CA2-CF6C-4542-AA50-E7B5E4BF5B72}" destId="{EBBC3EDF-FADA-4D33-B934-8A443E940C4B}" srcOrd="1" destOrd="0" presId="urn:microsoft.com/office/officeart/2005/8/layout/hList1"/>
    <dgm:cxn modelId="{8D3A8ED3-7392-439A-A910-9E2752957447}" type="presParOf" srcId="{5BFEE08E-705B-4D5E-83C6-31E0A6FB1EAD}" destId="{B52459F5-7692-4FEE-BA98-634C6CA903D2}" srcOrd="3" destOrd="0" presId="urn:microsoft.com/office/officeart/2005/8/layout/hList1"/>
    <dgm:cxn modelId="{A0C484CA-A672-4455-8E03-856F55763995}" type="presParOf" srcId="{5BFEE08E-705B-4D5E-83C6-31E0A6FB1EAD}" destId="{F27DB3FF-DEAE-42DF-8D05-D815B41EF595}" srcOrd="4" destOrd="0" presId="urn:microsoft.com/office/officeart/2005/8/layout/hList1"/>
    <dgm:cxn modelId="{714FBE35-F67F-4AF5-AAE6-5AC0B39498DB}" type="presParOf" srcId="{F27DB3FF-DEAE-42DF-8D05-D815B41EF595}" destId="{6ED46EE7-74AF-43C4-87BF-202DF036FF31}" srcOrd="0" destOrd="0" presId="urn:microsoft.com/office/officeart/2005/8/layout/hList1"/>
    <dgm:cxn modelId="{88AE024B-1C51-455D-8277-EA6B321904A9}" type="presParOf" srcId="{F27DB3FF-DEAE-42DF-8D05-D815B41EF595}" destId="{D8A80076-6488-4282-94BC-D9F0F19DB6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DA1917-81A2-4D69-A298-EA7C867F3984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9AA71B-D99E-4CBE-AB37-84BD611FBCCB}">
      <dgm:prSet phldrT="[Текст]"/>
      <dgm:spPr/>
      <dgm:t>
        <a:bodyPr/>
        <a:lstStyle/>
        <a:p>
          <a:r>
            <a:rPr lang="ru-RU" dirty="0" smtClean="0"/>
            <a:t>К</a:t>
          </a:r>
          <a:endParaRPr lang="ru-RU" dirty="0"/>
        </a:p>
      </dgm:t>
    </dgm:pt>
    <dgm:pt modelId="{1CBF3CFD-6C7E-4BA9-8387-359797301C84}" type="parTrans" cxnId="{72AC2D9D-73E0-4C99-9F0E-B3C1F764CD56}">
      <dgm:prSet/>
      <dgm:spPr/>
      <dgm:t>
        <a:bodyPr/>
        <a:lstStyle/>
        <a:p>
          <a:endParaRPr lang="ru-RU"/>
        </a:p>
      </dgm:t>
    </dgm:pt>
    <dgm:pt modelId="{F652C5ED-311A-46B7-9904-3F07F0385628}" type="sibTrans" cxnId="{72AC2D9D-73E0-4C99-9F0E-B3C1F764CD56}">
      <dgm:prSet/>
      <dgm:spPr/>
      <dgm:t>
        <a:bodyPr/>
        <a:lstStyle/>
        <a:p>
          <a:endParaRPr lang="ru-RU"/>
        </a:p>
      </dgm:t>
    </dgm:pt>
    <dgm:pt modelId="{77AAE1FB-B0ED-4AFE-8F7E-87D5AF9DC00F}">
      <dgm:prSet phldrT="[Текст]"/>
      <dgm:spPr/>
      <dgm:t>
        <a:bodyPr/>
        <a:lstStyle/>
        <a:p>
          <a:r>
            <a:rPr lang="ru-RU" dirty="0" smtClean="0"/>
            <a:t>Н</a:t>
          </a:r>
          <a:endParaRPr lang="ru-RU" dirty="0"/>
        </a:p>
      </dgm:t>
    </dgm:pt>
    <dgm:pt modelId="{CB421870-14F9-49E7-A170-1FB1B307B7AA}" type="parTrans" cxnId="{2965ACA5-C6AA-434F-AAAF-860E055183A2}">
      <dgm:prSet/>
      <dgm:spPr/>
      <dgm:t>
        <a:bodyPr/>
        <a:lstStyle/>
        <a:p>
          <a:endParaRPr lang="ru-RU"/>
        </a:p>
      </dgm:t>
    </dgm:pt>
    <dgm:pt modelId="{6B4A60CD-044B-4AFE-AEEC-FF45B9E789C2}" type="sibTrans" cxnId="{2965ACA5-C6AA-434F-AAAF-860E055183A2}">
      <dgm:prSet/>
      <dgm:spPr/>
      <dgm:t>
        <a:bodyPr/>
        <a:lstStyle/>
        <a:p>
          <a:endParaRPr lang="ru-RU"/>
        </a:p>
      </dgm:t>
    </dgm:pt>
    <dgm:pt modelId="{14E61858-AE96-4185-A287-7F5370B80873}">
      <dgm:prSet phldrT="[Текст]"/>
      <dgm:spPr/>
      <dgm:t>
        <a:bodyPr/>
        <a:lstStyle/>
        <a:p>
          <a:r>
            <a:rPr lang="ru-RU" dirty="0" smtClean="0"/>
            <a:t>И</a:t>
          </a:r>
          <a:endParaRPr lang="ru-RU" dirty="0"/>
        </a:p>
      </dgm:t>
    </dgm:pt>
    <dgm:pt modelId="{4C4D9A31-D3D5-409C-B0DE-5FBC3F8F467D}" type="parTrans" cxnId="{192182C5-DF66-4514-909A-450A4523A6DB}">
      <dgm:prSet/>
      <dgm:spPr/>
      <dgm:t>
        <a:bodyPr/>
        <a:lstStyle/>
        <a:p>
          <a:endParaRPr lang="ru-RU"/>
        </a:p>
      </dgm:t>
    </dgm:pt>
    <dgm:pt modelId="{3DB99415-C23A-4847-955D-BF1D57BBE892}" type="sibTrans" cxnId="{192182C5-DF66-4514-909A-450A4523A6DB}">
      <dgm:prSet/>
      <dgm:spPr/>
      <dgm:t>
        <a:bodyPr/>
        <a:lstStyle/>
        <a:p>
          <a:endParaRPr lang="ru-RU"/>
        </a:p>
      </dgm:t>
    </dgm:pt>
    <dgm:pt modelId="{E56846BD-609E-4FDE-A137-58EC2EF00612}">
      <dgm:prSet phldrT="[Текст]"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B45D62FE-ABCF-4ADE-9478-044EBBC0331D}" type="parTrans" cxnId="{8043F57A-50B6-41BA-A134-9616312377CD}">
      <dgm:prSet/>
      <dgm:spPr/>
      <dgm:t>
        <a:bodyPr/>
        <a:lstStyle/>
        <a:p>
          <a:endParaRPr lang="ru-RU"/>
        </a:p>
      </dgm:t>
    </dgm:pt>
    <dgm:pt modelId="{B35FC1EA-549F-454C-9661-ED33CD3411C2}" type="sibTrans" cxnId="{8043F57A-50B6-41BA-A134-9616312377CD}">
      <dgm:prSet/>
      <dgm:spPr/>
      <dgm:t>
        <a:bodyPr/>
        <a:lstStyle/>
        <a:p>
          <a:endParaRPr lang="ru-RU"/>
        </a:p>
      </dgm:t>
    </dgm:pt>
    <dgm:pt modelId="{05536F7E-8E4D-455D-ACE8-B7B3D9F43BB6}">
      <dgm:prSet/>
      <dgm:spPr/>
      <dgm:t>
        <a:bodyPr/>
        <a:lstStyle/>
        <a:p>
          <a:r>
            <a:rPr lang="ru-RU" dirty="0" smtClean="0"/>
            <a:t>У</a:t>
          </a:r>
          <a:endParaRPr lang="ru-RU" dirty="0"/>
        </a:p>
      </dgm:t>
    </dgm:pt>
    <dgm:pt modelId="{EE96750D-B501-433E-8882-F7B6C46A44F3}" type="parTrans" cxnId="{38FBE5A3-264B-445D-96DC-8C6A092478E0}">
      <dgm:prSet/>
      <dgm:spPr/>
      <dgm:t>
        <a:bodyPr/>
        <a:lstStyle/>
        <a:p>
          <a:endParaRPr lang="ru-RU"/>
        </a:p>
      </dgm:t>
    </dgm:pt>
    <dgm:pt modelId="{FAE26C52-95E5-49D6-A1F5-5AF4DEC49593}" type="sibTrans" cxnId="{38FBE5A3-264B-445D-96DC-8C6A092478E0}">
      <dgm:prSet/>
      <dgm:spPr/>
      <dgm:t>
        <a:bodyPr/>
        <a:lstStyle/>
        <a:p>
          <a:endParaRPr lang="ru-RU"/>
        </a:p>
      </dgm:t>
    </dgm:pt>
    <dgm:pt modelId="{9FE215CB-8B1E-4B6C-931C-E5A7B7DB09AB}">
      <dgm:prSet/>
      <dgm:spPr/>
      <dgm:t>
        <a:bodyPr/>
        <a:lstStyle/>
        <a:p>
          <a:r>
            <a:rPr lang="ru-RU" dirty="0" smtClean="0"/>
            <a:t>Р</a:t>
          </a:r>
          <a:endParaRPr lang="ru-RU" dirty="0"/>
        </a:p>
      </dgm:t>
    </dgm:pt>
    <dgm:pt modelId="{C24A81A6-D732-4133-B470-8A6650E19550}" type="parTrans" cxnId="{3E1B6594-C308-4C84-BC8E-A4FB706AE6D1}">
      <dgm:prSet/>
      <dgm:spPr/>
      <dgm:t>
        <a:bodyPr/>
        <a:lstStyle/>
        <a:p>
          <a:endParaRPr lang="ru-RU"/>
        </a:p>
      </dgm:t>
    </dgm:pt>
    <dgm:pt modelId="{6AD2F6F9-E211-483C-9FFB-AC24897E1FF2}" type="sibTrans" cxnId="{3E1B6594-C308-4C84-BC8E-A4FB706AE6D1}">
      <dgm:prSet/>
      <dgm:spPr/>
      <dgm:t>
        <a:bodyPr/>
        <a:lstStyle/>
        <a:p>
          <a:endParaRPr lang="ru-RU"/>
        </a:p>
      </dgm:t>
    </dgm:pt>
    <dgm:pt modelId="{1C585518-2B2C-4756-A8A7-9A31A73087E3}">
      <dgm:prSet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923567AB-1372-4A98-97CB-8420C48B9D30}" type="parTrans" cxnId="{6DC23267-213A-4F80-AF61-6C2F34939B62}">
      <dgm:prSet/>
      <dgm:spPr/>
      <dgm:t>
        <a:bodyPr/>
        <a:lstStyle/>
        <a:p>
          <a:endParaRPr lang="ru-RU"/>
        </a:p>
      </dgm:t>
    </dgm:pt>
    <dgm:pt modelId="{FFD76148-5A21-45D7-BC8A-561DF4695782}" type="sibTrans" cxnId="{6DC23267-213A-4F80-AF61-6C2F34939B62}">
      <dgm:prSet/>
      <dgm:spPr/>
      <dgm:t>
        <a:bodyPr/>
        <a:lstStyle/>
        <a:p>
          <a:endParaRPr lang="ru-RU"/>
        </a:p>
      </dgm:t>
    </dgm:pt>
    <dgm:pt modelId="{848F28B1-5BCA-4F29-86B7-409210FAA010}" type="pres">
      <dgm:prSet presAssocID="{FBDA1917-81A2-4D69-A298-EA7C867F39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3CA576-5DF1-4DC0-8650-97B71F610854}" type="pres">
      <dgm:prSet presAssocID="{B09AA71B-D99E-4CBE-AB37-84BD611FBCCB}" presName="Name5" presStyleLbl="vennNode1" presStyleIdx="0" presStyleCnt="7" custLinFactNeighborX="-424" custLinFactNeighborY="-6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4248E-EE41-4537-9920-E24028DD104F}" type="pres">
      <dgm:prSet presAssocID="{F652C5ED-311A-46B7-9904-3F07F0385628}" presName="space" presStyleCnt="0"/>
      <dgm:spPr/>
    </dgm:pt>
    <dgm:pt modelId="{78023019-CE86-4AA5-947D-E35B15489ED6}" type="pres">
      <dgm:prSet presAssocID="{05536F7E-8E4D-455D-ACE8-B7B3D9F43BB6}" presName="Name5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B62CD-B418-425D-9238-B7BB3B85E3B8}" type="pres">
      <dgm:prSet presAssocID="{FAE26C52-95E5-49D6-A1F5-5AF4DEC49593}" presName="space" presStyleCnt="0"/>
      <dgm:spPr/>
    </dgm:pt>
    <dgm:pt modelId="{0C1B5341-C8C2-4396-BA05-BB74A1A70B0B}" type="pres">
      <dgm:prSet presAssocID="{9FE215CB-8B1E-4B6C-931C-E5A7B7DB09AB}" presName="Name5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5A3A98-BCD2-416A-96BC-571F429B1066}" type="pres">
      <dgm:prSet presAssocID="{6AD2F6F9-E211-483C-9FFB-AC24897E1FF2}" presName="space" presStyleCnt="0"/>
      <dgm:spPr/>
    </dgm:pt>
    <dgm:pt modelId="{4DE963DA-DA6B-43F7-86DF-917C47624252}" type="pres">
      <dgm:prSet presAssocID="{1C585518-2B2C-4756-A8A7-9A31A73087E3}" presName="Name5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B308B-18CA-4219-BAD4-D40BAC2154AC}" type="pres">
      <dgm:prSet presAssocID="{FFD76148-5A21-45D7-BC8A-561DF4695782}" presName="space" presStyleCnt="0"/>
      <dgm:spPr/>
    </dgm:pt>
    <dgm:pt modelId="{96F596B9-058C-4C77-88CA-3D585501EE40}" type="pres">
      <dgm:prSet presAssocID="{77AAE1FB-B0ED-4AFE-8F7E-87D5AF9DC00F}" presName="Name5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7FDB0-9889-4E1C-88B4-6CFDF5977A79}" type="pres">
      <dgm:prSet presAssocID="{6B4A60CD-044B-4AFE-AEEC-FF45B9E789C2}" presName="space" presStyleCnt="0"/>
      <dgm:spPr/>
    </dgm:pt>
    <dgm:pt modelId="{DCF3F615-5456-4E83-B5CA-04860D1C421C}" type="pres">
      <dgm:prSet presAssocID="{14E61858-AE96-4185-A287-7F5370B80873}" presName="Name5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D1610-AC15-4CBF-A2B7-43E5BE31AEDD}" type="pres">
      <dgm:prSet presAssocID="{3DB99415-C23A-4847-955D-BF1D57BBE892}" presName="space" presStyleCnt="0"/>
      <dgm:spPr/>
    </dgm:pt>
    <dgm:pt modelId="{190CFF47-2A39-488C-B2CC-0E5737BBC8FB}" type="pres">
      <dgm:prSet presAssocID="{E56846BD-609E-4FDE-A137-58EC2EF00612}" presName="Name5" presStyleLbl="vennNode1" presStyleIdx="6" presStyleCnt="7" custLinFactNeighborX="47184" custLinFactNeighborY="-4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FBE5A3-264B-445D-96DC-8C6A092478E0}" srcId="{FBDA1917-81A2-4D69-A298-EA7C867F3984}" destId="{05536F7E-8E4D-455D-ACE8-B7B3D9F43BB6}" srcOrd="1" destOrd="0" parTransId="{EE96750D-B501-433E-8882-F7B6C46A44F3}" sibTransId="{FAE26C52-95E5-49D6-A1F5-5AF4DEC49593}"/>
    <dgm:cxn modelId="{896788E5-D3A3-42C8-85D4-F8B2E2D3780A}" type="presOf" srcId="{FBDA1917-81A2-4D69-A298-EA7C867F3984}" destId="{848F28B1-5BCA-4F29-86B7-409210FAA010}" srcOrd="0" destOrd="0" presId="urn:microsoft.com/office/officeart/2005/8/layout/venn3"/>
    <dgm:cxn modelId="{72AC2D9D-73E0-4C99-9F0E-B3C1F764CD56}" srcId="{FBDA1917-81A2-4D69-A298-EA7C867F3984}" destId="{B09AA71B-D99E-4CBE-AB37-84BD611FBCCB}" srcOrd="0" destOrd="0" parTransId="{1CBF3CFD-6C7E-4BA9-8387-359797301C84}" sibTransId="{F652C5ED-311A-46B7-9904-3F07F0385628}"/>
    <dgm:cxn modelId="{CF1167DD-7370-4369-BDC7-E6E755664576}" type="presOf" srcId="{05536F7E-8E4D-455D-ACE8-B7B3D9F43BB6}" destId="{78023019-CE86-4AA5-947D-E35B15489ED6}" srcOrd="0" destOrd="0" presId="urn:microsoft.com/office/officeart/2005/8/layout/venn3"/>
    <dgm:cxn modelId="{E6FA229B-C4F5-4822-B6AC-6DCAFCA4E651}" type="presOf" srcId="{B09AA71B-D99E-4CBE-AB37-84BD611FBCCB}" destId="{873CA576-5DF1-4DC0-8650-97B71F610854}" srcOrd="0" destOrd="0" presId="urn:microsoft.com/office/officeart/2005/8/layout/venn3"/>
    <dgm:cxn modelId="{2965ACA5-C6AA-434F-AAAF-860E055183A2}" srcId="{FBDA1917-81A2-4D69-A298-EA7C867F3984}" destId="{77AAE1FB-B0ED-4AFE-8F7E-87D5AF9DC00F}" srcOrd="4" destOrd="0" parTransId="{CB421870-14F9-49E7-A170-1FB1B307B7AA}" sibTransId="{6B4A60CD-044B-4AFE-AEEC-FF45B9E789C2}"/>
    <dgm:cxn modelId="{62DC4950-E323-4837-95B1-B766F35ED2C1}" type="presOf" srcId="{E56846BD-609E-4FDE-A137-58EC2EF00612}" destId="{190CFF47-2A39-488C-B2CC-0E5737BBC8FB}" srcOrd="0" destOrd="0" presId="urn:microsoft.com/office/officeart/2005/8/layout/venn3"/>
    <dgm:cxn modelId="{6852B478-DC97-431F-8BA2-AB4B760464C7}" type="presOf" srcId="{14E61858-AE96-4185-A287-7F5370B80873}" destId="{DCF3F615-5456-4E83-B5CA-04860D1C421C}" srcOrd="0" destOrd="0" presId="urn:microsoft.com/office/officeart/2005/8/layout/venn3"/>
    <dgm:cxn modelId="{3E1B6594-C308-4C84-BC8E-A4FB706AE6D1}" srcId="{FBDA1917-81A2-4D69-A298-EA7C867F3984}" destId="{9FE215CB-8B1E-4B6C-931C-E5A7B7DB09AB}" srcOrd="2" destOrd="0" parTransId="{C24A81A6-D732-4133-B470-8A6650E19550}" sibTransId="{6AD2F6F9-E211-483C-9FFB-AC24897E1FF2}"/>
    <dgm:cxn modelId="{6DC23267-213A-4F80-AF61-6C2F34939B62}" srcId="{FBDA1917-81A2-4D69-A298-EA7C867F3984}" destId="{1C585518-2B2C-4756-A8A7-9A31A73087E3}" srcOrd="3" destOrd="0" parTransId="{923567AB-1372-4A98-97CB-8420C48B9D30}" sibTransId="{FFD76148-5A21-45D7-BC8A-561DF4695782}"/>
    <dgm:cxn modelId="{ADB93914-66C2-46B2-A200-319E862C7791}" type="presOf" srcId="{9FE215CB-8B1E-4B6C-931C-E5A7B7DB09AB}" destId="{0C1B5341-C8C2-4396-BA05-BB74A1A70B0B}" srcOrd="0" destOrd="0" presId="urn:microsoft.com/office/officeart/2005/8/layout/venn3"/>
    <dgm:cxn modelId="{8043F57A-50B6-41BA-A134-9616312377CD}" srcId="{FBDA1917-81A2-4D69-A298-EA7C867F3984}" destId="{E56846BD-609E-4FDE-A137-58EC2EF00612}" srcOrd="6" destOrd="0" parTransId="{B45D62FE-ABCF-4ADE-9478-044EBBC0331D}" sibTransId="{B35FC1EA-549F-454C-9661-ED33CD3411C2}"/>
    <dgm:cxn modelId="{ADFA67C6-8E2D-42CB-BD96-37FDDEA2DB08}" type="presOf" srcId="{1C585518-2B2C-4756-A8A7-9A31A73087E3}" destId="{4DE963DA-DA6B-43F7-86DF-917C47624252}" srcOrd="0" destOrd="0" presId="urn:microsoft.com/office/officeart/2005/8/layout/venn3"/>
    <dgm:cxn modelId="{1362E703-E705-4023-94DB-A1C308FA27CC}" type="presOf" srcId="{77AAE1FB-B0ED-4AFE-8F7E-87D5AF9DC00F}" destId="{96F596B9-058C-4C77-88CA-3D585501EE40}" srcOrd="0" destOrd="0" presId="urn:microsoft.com/office/officeart/2005/8/layout/venn3"/>
    <dgm:cxn modelId="{192182C5-DF66-4514-909A-450A4523A6DB}" srcId="{FBDA1917-81A2-4D69-A298-EA7C867F3984}" destId="{14E61858-AE96-4185-A287-7F5370B80873}" srcOrd="5" destOrd="0" parTransId="{4C4D9A31-D3D5-409C-B0DE-5FBC3F8F467D}" sibTransId="{3DB99415-C23A-4847-955D-BF1D57BBE892}"/>
    <dgm:cxn modelId="{DC873891-F2CA-4846-877F-540AA1CD1467}" type="presParOf" srcId="{848F28B1-5BCA-4F29-86B7-409210FAA010}" destId="{873CA576-5DF1-4DC0-8650-97B71F610854}" srcOrd="0" destOrd="0" presId="urn:microsoft.com/office/officeart/2005/8/layout/venn3"/>
    <dgm:cxn modelId="{8F5F675A-0E31-4578-AFF2-E1B882A0E034}" type="presParOf" srcId="{848F28B1-5BCA-4F29-86B7-409210FAA010}" destId="{BCE4248E-EE41-4537-9920-E24028DD104F}" srcOrd="1" destOrd="0" presId="urn:microsoft.com/office/officeart/2005/8/layout/venn3"/>
    <dgm:cxn modelId="{2F9B614A-840F-4359-ABE3-3652D4F5B2AF}" type="presParOf" srcId="{848F28B1-5BCA-4F29-86B7-409210FAA010}" destId="{78023019-CE86-4AA5-947D-E35B15489ED6}" srcOrd="2" destOrd="0" presId="urn:microsoft.com/office/officeart/2005/8/layout/venn3"/>
    <dgm:cxn modelId="{67A373F7-1717-4339-8780-5D0A2726A371}" type="presParOf" srcId="{848F28B1-5BCA-4F29-86B7-409210FAA010}" destId="{7C4B62CD-B418-425D-9238-B7BB3B85E3B8}" srcOrd="3" destOrd="0" presId="urn:microsoft.com/office/officeart/2005/8/layout/venn3"/>
    <dgm:cxn modelId="{C6BEBBFC-93CB-4FD1-A707-60B62C05845A}" type="presParOf" srcId="{848F28B1-5BCA-4F29-86B7-409210FAA010}" destId="{0C1B5341-C8C2-4396-BA05-BB74A1A70B0B}" srcOrd="4" destOrd="0" presId="urn:microsoft.com/office/officeart/2005/8/layout/venn3"/>
    <dgm:cxn modelId="{58726178-4456-44C7-B224-5FC68FFB904B}" type="presParOf" srcId="{848F28B1-5BCA-4F29-86B7-409210FAA010}" destId="{735A3A98-BCD2-416A-96BC-571F429B1066}" srcOrd="5" destOrd="0" presId="urn:microsoft.com/office/officeart/2005/8/layout/venn3"/>
    <dgm:cxn modelId="{C26DF955-BFD7-4D89-808F-FB9D6433B04F}" type="presParOf" srcId="{848F28B1-5BCA-4F29-86B7-409210FAA010}" destId="{4DE963DA-DA6B-43F7-86DF-917C47624252}" srcOrd="6" destOrd="0" presId="urn:microsoft.com/office/officeart/2005/8/layout/venn3"/>
    <dgm:cxn modelId="{691DB4D7-77A6-4511-BAA9-66E263AB2A7D}" type="presParOf" srcId="{848F28B1-5BCA-4F29-86B7-409210FAA010}" destId="{3AEB308B-18CA-4219-BAD4-D40BAC2154AC}" srcOrd="7" destOrd="0" presId="urn:microsoft.com/office/officeart/2005/8/layout/venn3"/>
    <dgm:cxn modelId="{43317D4F-3C4D-44B4-A07C-DBC64A53A7DF}" type="presParOf" srcId="{848F28B1-5BCA-4F29-86B7-409210FAA010}" destId="{96F596B9-058C-4C77-88CA-3D585501EE40}" srcOrd="8" destOrd="0" presId="urn:microsoft.com/office/officeart/2005/8/layout/venn3"/>
    <dgm:cxn modelId="{4888BE2F-FFD8-444C-B8A0-1B2F6668427A}" type="presParOf" srcId="{848F28B1-5BCA-4F29-86B7-409210FAA010}" destId="{A647FDB0-9889-4E1C-88B4-6CFDF5977A79}" srcOrd="9" destOrd="0" presId="urn:microsoft.com/office/officeart/2005/8/layout/venn3"/>
    <dgm:cxn modelId="{ED60E68F-4414-494E-BC5B-D4A68DA9A02B}" type="presParOf" srcId="{848F28B1-5BCA-4F29-86B7-409210FAA010}" destId="{DCF3F615-5456-4E83-B5CA-04860D1C421C}" srcOrd="10" destOrd="0" presId="urn:microsoft.com/office/officeart/2005/8/layout/venn3"/>
    <dgm:cxn modelId="{EEDCF3BD-257D-456F-8EF0-47CA6EC13F35}" type="presParOf" srcId="{848F28B1-5BCA-4F29-86B7-409210FAA010}" destId="{6A0D1610-AC15-4CBF-A2B7-43E5BE31AEDD}" srcOrd="11" destOrd="0" presId="urn:microsoft.com/office/officeart/2005/8/layout/venn3"/>
    <dgm:cxn modelId="{6DAAD927-E9B1-4947-92F3-E9E1076BB278}" type="presParOf" srcId="{848F28B1-5BCA-4F29-86B7-409210FAA010}" destId="{190CFF47-2A39-488C-B2CC-0E5737BBC8FB}" srcOrd="1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CD05B1-EA05-48D7-849B-7A0EB249116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A10C74-9461-45AB-8A8A-D1ADC6C4DAD5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Как найти?</a:t>
          </a:r>
          <a:endParaRPr lang="ru-RU" dirty="0">
            <a:solidFill>
              <a:schemeClr val="tx1"/>
            </a:solidFill>
          </a:endParaRPr>
        </a:p>
      </dgm:t>
    </dgm:pt>
    <dgm:pt modelId="{3F93CD0F-936C-4B82-8A84-4AB6BC6AFDA7}" type="parTrans" cxnId="{96596B61-3E73-4AFC-BD7E-697DD3310ED6}">
      <dgm:prSet/>
      <dgm:spPr/>
      <dgm:t>
        <a:bodyPr/>
        <a:lstStyle/>
        <a:p>
          <a:endParaRPr lang="ru-RU"/>
        </a:p>
      </dgm:t>
    </dgm:pt>
    <dgm:pt modelId="{E2DBD50E-97B0-4472-94A0-869F407DFF69}" type="sibTrans" cxnId="{96596B61-3E73-4AFC-BD7E-697DD3310ED6}">
      <dgm:prSet/>
      <dgm:spPr/>
      <dgm:t>
        <a:bodyPr/>
        <a:lstStyle/>
        <a:p>
          <a:endParaRPr lang="ru-RU"/>
        </a:p>
      </dgm:t>
    </dgm:pt>
    <dgm:pt modelId="{E6E4B1E6-7E04-47E0-B03F-FC78C470C0CA}">
      <dgm:prSet phldrT="[Текст]"/>
      <dgm:spPr/>
      <dgm:t>
        <a:bodyPr/>
        <a:lstStyle/>
        <a:p>
          <a:r>
            <a:rPr lang="ru-RU" dirty="0" smtClean="0"/>
            <a:t>А % от В</a:t>
          </a:r>
          <a:endParaRPr lang="ru-RU" dirty="0"/>
        </a:p>
      </dgm:t>
    </dgm:pt>
    <dgm:pt modelId="{2E3CF0D0-4F1C-4A16-AA17-6316B80ACF1A}" type="parTrans" cxnId="{EED51370-DE40-4E1E-9E7A-DAB75490EDDE}">
      <dgm:prSet/>
      <dgm:spPr/>
      <dgm:t>
        <a:bodyPr/>
        <a:lstStyle/>
        <a:p>
          <a:endParaRPr lang="ru-RU"/>
        </a:p>
      </dgm:t>
    </dgm:pt>
    <dgm:pt modelId="{E1DA64C1-58F2-4DD1-A896-E1500AB3FCD7}" type="sibTrans" cxnId="{EED51370-DE40-4E1E-9E7A-DAB75490EDDE}">
      <dgm:prSet/>
      <dgm:spPr/>
      <dgm:t>
        <a:bodyPr/>
        <a:lstStyle/>
        <a:p>
          <a:endParaRPr lang="ru-RU"/>
        </a:p>
      </dgm:t>
    </dgm:pt>
    <dgm:pt modelId="{F4D446EC-D737-499D-ADDE-4D4CD3250B4F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3200" dirty="0">
            <a:solidFill>
              <a:schemeClr val="tx2">
                <a:lumMod val="95000"/>
                <a:lumOff val="5000"/>
              </a:schemeClr>
            </a:solidFill>
          </a:endParaRPr>
        </a:p>
      </dgm:t>
    </dgm:pt>
    <dgm:pt modelId="{F4FDD045-DFB7-4654-8D6B-B0402C72EB81}" type="parTrans" cxnId="{6745B6CF-0FEB-47B2-9824-A767D7BC3D98}">
      <dgm:prSet/>
      <dgm:spPr/>
      <dgm:t>
        <a:bodyPr/>
        <a:lstStyle/>
        <a:p>
          <a:endParaRPr lang="ru-RU"/>
        </a:p>
      </dgm:t>
    </dgm:pt>
    <dgm:pt modelId="{D500A2B6-F975-4FF1-B0BE-944005C82359}" type="sibTrans" cxnId="{6745B6CF-0FEB-47B2-9824-A767D7BC3D98}">
      <dgm:prSet/>
      <dgm:spPr/>
      <dgm:t>
        <a:bodyPr/>
        <a:lstStyle/>
        <a:p>
          <a:endParaRPr lang="ru-RU"/>
        </a:p>
      </dgm:t>
    </dgm:pt>
    <dgm:pt modelId="{B40F187D-2D7D-4521-91F9-A84DCC932C8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Тогда</a:t>
          </a:r>
          <a:endParaRPr lang="ru-RU" dirty="0">
            <a:solidFill>
              <a:schemeClr val="tx1"/>
            </a:solidFill>
          </a:endParaRPr>
        </a:p>
      </dgm:t>
    </dgm:pt>
    <dgm:pt modelId="{83450570-8068-460E-9443-69F952D3DFB1}" type="parTrans" cxnId="{51B5F9CA-5153-408B-97C5-7CB7DA042004}">
      <dgm:prSet/>
      <dgm:spPr/>
      <dgm:t>
        <a:bodyPr/>
        <a:lstStyle/>
        <a:p>
          <a:endParaRPr lang="ru-RU"/>
        </a:p>
      </dgm:t>
    </dgm:pt>
    <dgm:pt modelId="{9E4ACAB4-9183-4620-A832-9C6B8924A0F4}" type="sibTrans" cxnId="{51B5F9CA-5153-408B-97C5-7CB7DA042004}">
      <dgm:prSet/>
      <dgm:spPr/>
      <dgm:t>
        <a:bodyPr/>
        <a:lstStyle/>
        <a:p>
          <a:endParaRPr lang="ru-RU"/>
        </a:p>
      </dgm:t>
    </dgm:pt>
    <dgm:pt modelId="{20E2AF9B-3AE6-4183-A159-ED3C5ADBA728}">
      <dgm:prSet phldrT="[Текст]"/>
      <dgm:spPr/>
      <dgm:t>
        <a:bodyPr/>
        <a:lstStyle/>
        <a:p>
          <a:r>
            <a:rPr lang="ru-RU" dirty="0" smtClean="0"/>
            <a:t>А% от В:    В:100*А</a:t>
          </a:r>
          <a:endParaRPr lang="ru-RU" dirty="0"/>
        </a:p>
      </dgm:t>
    </dgm:pt>
    <dgm:pt modelId="{AE381F4A-248F-4FEE-93D6-56BE710BAE66}" type="parTrans" cxnId="{86FAB7F7-E33F-4E3A-B0DF-3426427FFE46}">
      <dgm:prSet/>
      <dgm:spPr/>
      <dgm:t>
        <a:bodyPr/>
        <a:lstStyle/>
        <a:p>
          <a:endParaRPr lang="ru-RU"/>
        </a:p>
      </dgm:t>
    </dgm:pt>
    <dgm:pt modelId="{B3D7D3C2-95B2-48CE-B615-3F88296A9E77}" type="sibTrans" cxnId="{86FAB7F7-E33F-4E3A-B0DF-3426427FFE46}">
      <dgm:prSet/>
      <dgm:spPr/>
      <dgm:t>
        <a:bodyPr/>
        <a:lstStyle/>
        <a:p>
          <a:endParaRPr lang="ru-RU"/>
        </a:p>
      </dgm:t>
    </dgm:pt>
    <dgm:pt modelId="{A6C9B77C-CD38-4E09-B72E-48609D1F3914}" type="pres">
      <dgm:prSet presAssocID="{3BCD05B1-EA05-48D7-849B-7A0EB249116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73E64-CBE1-4A7B-BC9A-21BF5066AAB0}" type="pres">
      <dgm:prSet presAssocID="{B40F187D-2D7D-4521-91F9-A84DCC932C88}" presName="boxAndChildren" presStyleCnt="0"/>
      <dgm:spPr/>
    </dgm:pt>
    <dgm:pt modelId="{DDD3D3F1-00F8-4456-B170-201E28DF1C7A}" type="pres">
      <dgm:prSet presAssocID="{B40F187D-2D7D-4521-91F9-A84DCC932C88}" presName="parentTextBox" presStyleLbl="node1" presStyleIdx="0" presStyleCnt="3"/>
      <dgm:spPr/>
      <dgm:t>
        <a:bodyPr/>
        <a:lstStyle/>
        <a:p>
          <a:endParaRPr lang="ru-RU"/>
        </a:p>
      </dgm:t>
    </dgm:pt>
    <dgm:pt modelId="{BA53915F-45B1-4EAE-829D-85977A3305FF}" type="pres">
      <dgm:prSet presAssocID="{B40F187D-2D7D-4521-91F9-A84DCC932C88}" presName="entireBox" presStyleLbl="node1" presStyleIdx="0" presStyleCnt="3"/>
      <dgm:spPr/>
      <dgm:t>
        <a:bodyPr/>
        <a:lstStyle/>
        <a:p>
          <a:endParaRPr lang="ru-RU"/>
        </a:p>
      </dgm:t>
    </dgm:pt>
    <dgm:pt modelId="{BE353C1B-43AC-44E9-9B6A-060A4A75CCC2}" type="pres">
      <dgm:prSet presAssocID="{B40F187D-2D7D-4521-91F9-A84DCC932C88}" presName="descendantBox" presStyleCnt="0"/>
      <dgm:spPr/>
    </dgm:pt>
    <dgm:pt modelId="{8592E4D3-CE08-4EF5-854C-583A0D2399D4}" type="pres">
      <dgm:prSet presAssocID="{20E2AF9B-3AE6-4183-A159-ED3C5ADBA728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DAB35-5329-4991-9BF7-CCEE6AE036E3}" type="pres">
      <dgm:prSet presAssocID="{D500A2B6-F975-4FF1-B0BE-944005C82359}" presName="sp" presStyleCnt="0"/>
      <dgm:spPr/>
    </dgm:pt>
    <dgm:pt modelId="{D8A7AD5C-16BD-45B4-947D-27310C75CA7A}" type="pres">
      <dgm:prSet presAssocID="{F4D446EC-D737-499D-ADDE-4D4CD3250B4F}" presName="arrowAndChildren" presStyleCnt="0"/>
      <dgm:spPr/>
    </dgm:pt>
    <dgm:pt modelId="{F9F3BFAF-C65A-4014-AB07-C568BFBF08D5}" type="pres">
      <dgm:prSet presAssocID="{F4D446EC-D737-499D-ADDE-4D4CD3250B4F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D796E19-2E09-4BFE-9F2C-508D0B15E407}" type="pres">
      <dgm:prSet presAssocID="{E2DBD50E-97B0-4472-94A0-869F407DFF69}" presName="sp" presStyleCnt="0"/>
      <dgm:spPr/>
    </dgm:pt>
    <dgm:pt modelId="{0981BFFD-97A0-4464-A2F9-BFA6EA3C1B25}" type="pres">
      <dgm:prSet presAssocID="{15A10C74-9461-45AB-8A8A-D1ADC6C4DAD5}" presName="arrowAndChildren" presStyleCnt="0"/>
      <dgm:spPr/>
    </dgm:pt>
    <dgm:pt modelId="{F45F18F8-D010-4DBC-83E8-98EAE49C05B3}" type="pres">
      <dgm:prSet presAssocID="{15A10C74-9461-45AB-8A8A-D1ADC6C4DAD5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AFFB013-B2EF-4D0F-AD13-12A984FF5851}" type="pres">
      <dgm:prSet presAssocID="{15A10C74-9461-45AB-8A8A-D1ADC6C4DAD5}" presName="arrow" presStyleLbl="node1" presStyleIdx="2" presStyleCnt="3" custLinFactNeighborX="-348" custLinFactNeighborY="2445"/>
      <dgm:spPr/>
      <dgm:t>
        <a:bodyPr/>
        <a:lstStyle/>
        <a:p>
          <a:endParaRPr lang="ru-RU"/>
        </a:p>
      </dgm:t>
    </dgm:pt>
    <dgm:pt modelId="{A1117478-CEC0-4D48-9C2D-2CEDCDA14A1C}" type="pres">
      <dgm:prSet presAssocID="{15A10C74-9461-45AB-8A8A-D1ADC6C4DAD5}" presName="descendantArrow" presStyleCnt="0"/>
      <dgm:spPr/>
    </dgm:pt>
    <dgm:pt modelId="{5E203330-A1D7-4D31-9099-8527A5DC9EA7}" type="pres">
      <dgm:prSet presAssocID="{E6E4B1E6-7E04-47E0-B03F-FC78C470C0CA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E02E78-93E1-4AB7-B742-BA62FD04E5C6}" type="presOf" srcId="{20E2AF9B-3AE6-4183-A159-ED3C5ADBA728}" destId="{8592E4D3-CE08-4EF5-854C-583A0D2399D4}" srcOrd="0" destOrd="0" presId="urn:microsoft.com/office/officeart/2005/8/layout/process4"/>
    <dgm:cxn modelId="{4901A305-40B4-4C09-B650-5711E04C0FDD}" type="presOf" srcId="{15A10C74-9461-45AB-8A8A-D1ADC6C4DAD5}" destId="{F45F18F8-D010-4DBC-83E8-98EAE49C05B3}" srcOrd="0" destOrd="0" presId="urn:microsoft.com/office/officeart/2005/8/layout/process4"/>
    <dgm:cxn modelId="{75CAA87D-979E-4EBE-A552-96E25ACCD579}" type="presOf" srcId="{E6E4B1E6-7E04-47E0-B03F-FC78C470C0CA}" destId="{5E203330-A1D7-4D31-9099-8527A5DC9EA7}" srcOrd="0" destOrd="0" presId="urn:microsoft.com/office/officeart/2005/8/layout/process4"/>
    <dgm:cxn modelId="{EED51370-DE40-4E1E-9E7A-DAB75490EDDE}" srcId="{15A10C74-9461-45AB-8A8A-D1ADC6C4DAD5}" destId="{E6E4B1E6-7E04-47E0-B03F-FC78C470C0CA}" srcOrd="0" destOrd="0" parTransId="{2E3CF0D0-4F1C-4A16-AA17-6316B80ACF1A}" sibTransId="{E1DA64C1-58F2-4DD1-A896-E1500AB3FCD7}"/>
    <dgm:cxn modelId="{D07240ED-A648-47B2-8DF8-44404AA15C43}" type="presOf" srcId="{B40F187D-2D7D-4521-91F9-A84DCC932C88}" destId="{BA53915F-45B1-4EAE-829D-85977A3305FF}" srcOrd="1" destOrd="0" presId="urn:microsoft.com/office/officeart/2005/8/layout/process4"/>
    <dgm:cxn modelId="{E29D4385-70DF-4533-A2FE-0017772569D7}" type="presOf" srcId="{B40F187D-2D7D-4521-91F9-A84DCC932C88}" destId="{DDD3D3F1-00F8-4456-B170-201E28DF1C7A}" srcOrd="0" destOrd="0" presId="urn:microsoft.com/office/officeart/2005/8/layout/process4"/>
    <dgm:cxn modelId="{86FAB7F7-E33F-4E3A-B0DF-3426427FFE46}" srcId="{B40F187D-2D7D-4521-91F9-A84DCC932C88}" destId="{20E2AF9B-3AE6-4183-A159-ED3C5ADBA728}" srcOrd="0" destOrd="0" parTransId="{AE381F4A-248F-4FEE-93D6-56BE710BAE66}" sibTransId="{B3D7D3C2-95B2-48CE-B615-3F88296A9E77}"/>
    <dgm:cxn modelId="{6745B6CF-0FEB-47B2-9824-A767D7BC3D98}" srcId="{3BCD05B1-EA05-48D7-849B-7A0EB249116C}" destId="{F4D446EC-D737-499D-ADDE-4D4CD3250B4F}" srcOrd="1" destOrd="0" parTransId="{F4FDD045-DFB7-4654-8D6B-B0402C72EB81}" sibTransId="{D500A2B6-F975-4FF1-B0BE-944005C82359}"/>
    <dgm:cxn modelId="{96596B61-3E73-4AFC-BD7E-697DD3310ED6}" srcId="{3BCD05B1-EA05-48D7-849B-7A0EB249116C}" destId="{15A10C74-9461-45AB-8A8A-D1ADC6C4DAD5}" srcOrd="0" destOrd="0" parTransId="{3F93CD0F-936C-4B82-8A84-4AB6BC6AFDA7}" sibTransId="{E2DBD50E-97B0-4472-94A0-869F407DFF69}"/>
    <dgm:cxn modelId="{BCA9DAB0-0AF4-44E4-95BA-BE072C7299A0}" type="presOf" srcId="{3BCD05B1-EA05-48D7-849B-7A0EB249116C}" destId="{A6C9B77C-CD38-4E09-B72E-48609D1F3914}" srcOrd="0" destOrd="0" presId="urn:microsoft.com/office/officeart/2005/8/layout/process4"/>
    <dgm:cxn modelId="{5B6A81A3-5B3C-4C6F-B503-CB9057C4C84E}" type="presOf" srcId="{15A10C74-9461-45AB-8A8A-D1ADC6C4DAD5}" destId="{0AFFB013-B2EF-4D0F-AD13-12A984FF5851}" srcOrd="1" destOrd="0" presId="urn:microsoft.com/office/officeart/2005/8/layout/process4"/>
    <dgm:cxn modelId="{71CCEE28-2665-473D-A549-95E915685380}" type="presOf" srcId="{F4D446EC-D737-499D-ADDE-4D4CD3250B4F}" destId="{F9F3BFAF-C65A-4014-AB07-C568BFBF08D5}" srcOrd="0" destOrd="0" presId="urn:microsoft.com/office/officeart/2005/8/layout/process4"/>
    <dgm:cxn modelId="{51B5F9CA-5153-408B-97C5-7CB7DA042004}" srcId="{3BCD05B1-EA05-48D7-849B-7A0EB249116C}" destId="{B40F187D-2D7D-4521-91F9-A84DCC932C88}" srcOrd="2" destOrd="0" parTransId="{83450570-8068-460E-9443-69F952D3DFB1}" sibTransId="{9E4ACAB4-9183-4620-A832-9C6B8924A0F4}"/>
    <dgm:cxn modelId="{2FC4C7A5-06F3-461D-96D7-87B26C618880}" type="presParOf" srcId="{A6C9B77C-CD38-4E09-B72E-48609D1F3914}" destId="{46673E64-CBE1-4A7B-BC9A-21BF5066AAB0}" srcOrd="0" destOrd="0" presId="urn:microsoft.com/office/officeart/2005/8/layout/process4"/>
    <dgm:cxn modelId="{9E7C2339-CF93-40F0-A4FF-EC466E5A7E52}" type="presParOf" srcId="{46673E64-CBE1-4A7B-BC9A-21BF5066AAB0}" destId="{DDD3D3F1-00F8-4456-B170-201E28DF1C7A}" srcOrd="0" destOrd="0" presId="urn:microsoft.com/office/officeart/2005/8/layout/process4"/>
    <dgm:cxn modelId="{78E4FAFE-7EF5-40E0-9192-427F35421F20}" type="presParOf" srcId="{46673E64-CBE1-4A7B-BC9A-21BF5066AAB0}" destId="{BA53915F-45B1-4EAE-829D-85977A3305FF}" srcOrd="1" destOrd="0" presId="urn:microsoft.com/office/officeart/2005/8/layout/process4"/>
    <dgm:cxn modelId="{1E785591-B379-42D5-80D1-818475C543D5}" type="presParOf" srcId="{46673E64-CBE1-4A7B-BC9A-21BF5066AAB0}" destId="{BE353C1B-43AC-44E9-9B6A-060A4A75CCC2}" srcOrd="2" destOrd="0" presId="urn:microsoft.com/office/officeart/2005/8/layout/process4"/>
    <dgm:cxn modelId="{8F74B89A-B7F9-444B-AD96-66978917B7D4}" type="presParOf" srcId="{BE353C1B-43AC-44E9-9B6A-060A4A75CCC2}" destId="{8592E4D3-CE08-4EF5-854C-583A0D2399D4}" srcOrd="0" destOrd="0" presId="urn:microsoft.com/office/officeart/2005/8/layout/process4"/>
    <dgm:cxn modelId="{92F5C0DD-76F0-49A6-A5FF-6382C28EFF29}" type="presParOf" srcId="{A6C9B77C-CD38-4E09-B72E-48609D1F3914}" destId="{419DAB35-5329-4991-9BF7-CCEE6AE036E3}" srcOrd="1" destOrd="0" presId="urn:microsoft.com/office/officeart/2005/8/layout/process4"/>
    <dgm:cxn modelId="{3E5725A5-BF0D-40AD-8563-204B2AA3FEA4}" type="presParOf" srcId="{A6C9B77C-CD38-4E09-B72E-48609D1F3914}" destId="{D8A7AD5C-16BD-45B4-947D-27310C75CA7A}" srcOrd="2" destOrd="0" presId="urn:microsoft.com/office/officeart/2005/8/layout/process4"/>
    <dgm:cxn modelId="{F1B308BF-1EF5-4C66-8B53-486874C0B404}" type="presParOf" srcId="{D8A7AD5C-16BD-45B4-947D-27310C75CA7A}" destId="{F9F3BFAF-C65A-4014-AB07-C568BFBF08D5}" srcOrd="0" destOrd="0" presId="urn:microsoft.com/office/officeart/2005/8/layout/process4"/>
    <dgm:cxn modelId="{A80C8899-3DAE-48C4-93F4-773AADB150BE}" type="presParOf" srcId="{A6C9B77C-CD38-4E09-B72E-48609D1F3914}" destId="{ED796E19-2E09-4BFE-9F2C-508D0B15E407}" srcOrd="3" destOrd="0" presId="urn:microsoft.com/office/officeart/2005/8/layout/process4"/>
    <dgm:cxn modelId="{8D6CC130-EDAC-4A78-AE87-5F41F3020C8D}" type="presParOf" srcId="{A6C9B77C-CD38-4E09-B72E-48609D1F3914}" destId="{0981BFFD-97A0-4464-A2F9-BFA6EA3C1B25}" srcOrd="4" destOrd="0" presId="urn:microsoft.com/office/officeart/2005/8/layout/process4"/>
    <dgm:cxn modelId="{3465E678-B389-4B33-81D9-95BC51CE6280}" type="presParOf" srcId="{0981BFFD-97A0-4464-A2F9-BFA6EA3C1B25}" destId="{F45F18F8-D010-4DBC-83E8-98EAE49C05B3}" srcOrd="0" destOrd="0" presId="urn:microsoft.com/office/officeart/2005/8/layout/process4"/>
    <dgm:cxn modelId="{F00F110C-ACCD-496E-9C66-D024CC5AA4D3}" type="presParOf" srcId="{0981BFFD-97A0-4464-A2F9-BFA6EA3C1B25}" destId="{0AFFB013-B2EF-4D0F-AD13-12A984FF5851}" srcOrd="1" destOrd="0" presId="urn:microsoft.com/office/officeart/2005/8/layout/process4"/>
    <dgm:cxn modelId="{CF1E98CA-C043-481B-BF2E-D52604E10057}" type="presParOf" srcId="{0981BFFD-97A0-4464-A2F9-BFA6EA3C1B25}" destId="{A1117478-CEC0-4D48-9C2D-2CEDCDA14A1C}" srcOrd="2" destOrd="0" presId="urn:microsoft.com/office/officeart/2005/8/layout/process4"/>
    <dgm:cxn modelId="{E50B90BB-E9AF-44BC-96AD-AC11BB51BB75}" type="presParOf" srcId="{A1117478-CEC0-4D48-9C2D-2CEDCDA14A1C}" destId="{5E203330-A1D7-4D31-9099-8527A5DC9EA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E9F45A-120A-470C-932C-80469C1C7F9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B63ED4-EDF0-49E5-AE47-5FD45696673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Как найти число</a:t>
          </a:r>
          <a:r>
            <a:rPr lang="ru-RU" sz="1500" dirty="0" smtClean="0">
              <a:solidFill>
                <a:schemeClr val="tx1"/>
              </a:solidFill>
            </a:rPr>
            <a:t>,</a:t>
          </a:r>
          <a:endParaRPr lang="ru-RU" sz="1500" dirty="0">
            <a:solidFill>
              <a:schemeClr val="tx1"/>
            </a:solidFill>
          </a:endParaRPr>
        </a:p>
      </dgm:t>
    </dgm:pt>
    <dgm:pt modelId="{98051C0F-7451-43E6-B61E-391ABE19723C}" type="parTrans" cxnId="{7E89EFE3-899E-4FEB-BF5E-BF2BCDC40BE2}">
      <dgm:prSet/>
      <dgm:spPr/>
      <dgm:t>
        <a:bodyPr/>
        <a:lstStyle/>
        <a:p>
          <a:endParaRPr lang="ru-RU"/>
        </a:p>
      </dgm:t>
    </dgm:pt>
    <dgm:pt modelId="{1DC92849-7FAF-43FE-9D67-69330E0BAA92}" type="sibTrans" cxnId="{7E89EFE3-899E-4FEB-BF5E-BF2BCDC40BE2}">
      <dgm:prSet/>
      <dgm:spPr/>
      <dgm:t>
        <a:bodyPr/>
        <a:lstStyle/>
        <a:p>
          <a:endParaRPr lang="ru-RU"/>
        </a:p>
      </dgm:t>
    </dgm:pt>
    <dgm:pt modelId="{CBDDF893-0938-4A1D-B06E-F3F6E3176E5C}">
      <dgm:prSet phldrT="[Текст]"/>
      <dgm:spPr/>
      <dgm:t>
        <a:bodyPr/>
        <a:lstStyle/>
        <a:p>
          <a:r>
            <a:rPr lang="ru-RU" dirty="0" smtClean="0"/>
            <a:t>А% которого равно В</a:t>
          </a:r>
          <a:endParaRPr lang="ru-RU" dirty="0"/>
        </a:p>
      </dgm:t>
    </dgm:pt>
    <dgm:pt modelId="{9938A610-158F-4C30-AA58-A5186C6035C8}" type="parTrans" cxnId="{E2296628-DBF6-4675-B0FC-A2602409D998}">
      <dgm:prSet/>
      <dgm:spPr/>
      <dgm:t>
        <a:bodyPr/>
        <a:lstStyle/>
        <a:p>
          <a:endParaRPr lang="ru-RU"/>
        </a:p>
      </dgm:t>
    </dgm:pt>
    <dgm:pt modelId="{60DAA170-6DF8-4F0C-B8AC-C8EC009DD3E7}" type="sibTrans" cxnId="{E2296628-DBF6-4675-B0FC-A2602409D998}">
      <dgm:prSet/>
      <dgm:spPr/>
      <dgm:t>
        <a:bodyPr/>
        <a:lstStyle/>
        <a:p>
          <a:endParaRPr lang="ru-RU"/>
        </a:p>
      </dgm:t>
    </dgm:pt>
    <dgm:pt modelId="{8083E726-1743-4986-AE8E-D030B0656A84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2800" dirty="0">
            <a:solidFill>
              <a:schemeClr val="tx2">
                <a:lumMod val="95000"/>
                <a:lumOff val="5000"/>
              </a:schemeClr>
            </a:solidFill>
          </a:endParaRPr>
        </a:p>
      </dgm:t>
    </dgm:pt>
    <dgm:pt modelId="{EC850E5D-8323-40D1-970D-EB80E4A5CF07}" type="parTrans" cxnId="{B882753D-14A9-4898-9FA1-01C54B57422C}">
      <dgm:prSet/>
      <dgm:spPr/>
      <dgm:t>
        <a:bodyPr/>
        <a:lstStyle/>
        <a:p>
          <a:endParaRPr lang="ru-RU"/>
        </a:p>
      </dgm:t>
    </dgm:pt>
    <dgm:pt modelId="{70FC140F-83E7-4DA8-A4E1-861EBC79766F}" type="sibTrans" cxnId="{B882753D-14A9-4898-9FA1-01C54B57422C}">
      <dgm:prSet/>
      <dgm:spPr/>
      <dgm:t>
        <a:bodyPr/>
        <a:lstStyle/>
        <a:p>
          <a:endParaRPr lang="ru-RU"/>
        </a:p>
      </dgm:t>
    </dgm:pt>
    <dgm:pt modelId="{CD48C1ED-E7E7-4550-BC59-8A0036746F8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Тогда</a:t>
          </a:r>
        </a:p>
        <a:p>
          <a:endParaRPr lang="ru-RU" sz="1500" dirty="0"/>
        </a:p>
      </dgm:t>
    </dgm:pt>
    <dgm:pt modelId="{67FC607C-1A1C-4759-9309-35A53C498617}" type="parTrans" cxnId="{C53C9F75-560F-47AA-8ED5-9B96397E662A}">
      <dgm:prSet/>
      <dgm:spPr/>
      <dgm:t>
        <a:bodyPr/>
        <a:lstStyle/>
        <a:p>
          <a:endParaRPr lang="ru-RU"/>
        </a:p>
      </dgm:t>
    </dgm:pt>
    <dgm:pt modelId="{34D02EA2-523A-4BA3-B30E-3FA86D80C525}" type="sibTrans" cxnId="{C53C9F75-560F-47AA-8ED5-9B96397E662A}">
      <dgm:prSet/>
      <dgm:spPr/>
      <dgm:t>
        <a:bodyPr/>
        <a:lstStyle/>
        <a:p>
          <a:endParaRPr lang="ru-RU"/>
        </a:p>
      </dgm:t>
    </dgm:pt>
    <dgm:pt modelId="{6F8D5512-BE01-4F8F-AACE-DABE84396901}">
      <dgm:prSet phldrT="[Текст]" custT="1"/>
      <dgm:spPr/>
      <dgm:t>
        <a:bodyPr/>
        <a:lstStyle/>
        <a:p>
          <a:r>
            <a:rPr lang="ru-RU" sz="2400" dirty="0" smtClean="0"/>
            <a:t>Число, А% которого равно В:   В:А*100</a:t>
          </a:r>
          <a:endParaRPr lang="ru-RU" sz="2400" dirty="0"/>
        </a:p>
      </dgm:t>
    </dgm:pt>
    <dgm:pt modelId="{7A0E5D0D-743E-4C3E-875E-66D503DDCFB5}" type="parTrans" cxnId="{DB8AAA93-93CE-437E-8A4B-B96E57411086}">
      <dgm:prSet/>
      <dgm:spPr/>
      <dgm:t>
        <a:bodyPr/>
        <a:lstStyle/>
        <a:p>
          <a:endParaRPr lang="ru-RU"/>
        </a:p>
      </dgm:t>
    </dgm:pt>
    <dgm:pt modelId="{7FAD4604-A4A1-4C17-9C7D-EB9EE515FE90}" type="sibTrans" cxnId="{DB8AAA93-93CE-437E-8A4B-B96E57411086}">
      <dgm:prSet/>
      <dgm:spPr/>
      <dgm:t>
        <a:bodyPr/>
        <a:lstStyle/>
        <a:p>
          <a:endParaRPr lang="ru-RU"/>
        </a:p>
      </dgm:t>
    </dgm:pt>
    <dgm:pt modelId="{FE502C37-614E-430B-A6DB-D2FA76956A93}" type="pres">
      <dgm:prSet presAssocID="{10E9F45A-120A-470C-932C-80469C1C7F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3AEA14-A383-4ADB-8C33-EF45BBCAAB32}" type="pres">
      <dgm:prSet presAssocID="{CD48C1ED-E7E7-4550-BC59-8A0036746F8A}" presName="boxAndChildren" presStyleCnt="0"/>
      <dgm:spPr/>
    </dgm:pt>
    <dgm:pt modelId="{E95D2C0B-438D-4097-8217-6A543FE6E8F0}" type="pres">
      <dgm:prSet presAssocID="{CD48C1ED-E7E7-4550-BC59-8A0036746F8A}" presName="parentTextBox" presStyleLbl="node1" presStyleIdx="0" presStyleCnt="3"/>
      <dgm:spPr/>
      <dgm:t>
        <a:bodyPr/>
        <a:lstStyle/>
        <a:p>
          <a:endParaRPr lang="ru-RU"/>
        </a:p>
      </dgm:t>
    </dgm:pt>
    <dgm:pt modelId="{9AB799C0-8C5A-4D56-B6B8-1E65D9DD2384}" type="pres">
      <dgm:prSet presAssocID="{CD48C1ED-E7E7-4550-BC59-8A0036746F8A}" presName="entireBox" presStyleLbl="node1" presStyleIdx="0" presStyleCnt="3" custLinFactNeighborX="81" custLinFactNeighborY="1777"/>
      <dgm:spPr/>
      <dgm:t>
        <a:bodyPr/>
        <a:lstStyle/>
        <a:p>
          <a:endParaRPr lang="ru-RU"/>
        </a:p>
      </dgm:t>
    </dgm:pt>
    <dgm:pt modelId="{CBA3A048-8927-4506-B511-B576CCF50E0D}" type="pres">
      <dgm:prSet presAssocID="{CD48C1ED-E7E7-4550-BC59-8A0036746F8A}" presName="descendantBox" presStyleCnt="0"/>
      <dgm:spPr/>
    </dgm:pt>
    <dgm:pt modelId="{FC17B283-1D04-4C37-B133-A95721ACED77}" type="pres">
      <dgm:prSet presAssocID="{6F8D5512-BE01-4F8F-AACE-DABE84396901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6A864-7E3E-465B-942B-9998C6C9F992}" type="pres">
      <dgm:prSet presAssocID="{70FC140F-83E7-4DA8-A4E1-861EBC79766F}" presName="sp" presStyleCnt="0"/>
      <dgm:spPr/>
    </dgm:pt>
    <dgm:pt modelId="{26656F72-28F9-423E-9D48-259DB8C6A01D}" type="pres">
      <dgm:prSet presAssocID="{8083E726-1743-4986-AE8E-D030B0656A84}" presName="arrowAndChildren" presStyleCnt="0"/>
      <dgm:spPr/>
    </dgm:pt>
    <dgm:pt modelId="{4557100D-7CD0-4764-B586-8E7D8C5BC1E6}" type="pres">
      <dgm:prSet presAssocID="{8083E726-1743-4986-AE8E-D030B0656A84}" presName="parentTextArrow" presStyleLbl="node1" presStyleIdx="1" presStyleCnt="3" custLinFactNeighborX="-2354" custLinFactNeighborY="1494"/>
      <dgm:spPr/>
      <dgm:t>
        <a:bodyPr/>
        <a:lstStyle/>
        <a:p>
          <a:endParaRPr lang="ru-RU"/>
        </a:p>
      </dgm:t>
    </dgm:pt>
    <dgm:pt modelId="{831E3FED-F586-4961-9298-C59D5569CCE3}" type="pres">
      <dgm:prSet presAssocID="{1DC92849-7FAF-43FE-9D67-69330E0BAA92}" presName="sp" presStyleCnt="0"/>
      <dgm:spPr/>
    </dgm:pt>
    <dgm:pt modelId="{80255035-0F75-470F-9A27-465E0F60DC80}" type="pres">
      <dgm:prSet presAssocID="{13B63ED4-EDF0-49E5-AE47-5FD45696673A}" presName="arrowAndChildren" presStyleCnt="0"/>
      <dgm:spPr/>
    </dgm:pt>
    <dgm:pt modelId="{D979F078-B113-47CF-A19D-D7847EB2988F}" type="pres">
      <dgm:prSet presAssocID="{13B63ED4-EDF0-49E5-AE47-5FD45696673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DE695FC2-3E90-448C-8919-80F8A707F028}" type="pres">
      <dgm:prSet presAssocID="{13B63ED4-EDF0-49E5-AE47-5FD45696673A}" presName="arrow" presStyleLbl="node1" presStyleIdx="2" presStyleCnt="3" custLinFactNeighborX="-348" custLinFactNeighborY="-1709"/>
      <dgm:spPr/>
      <dgm:t>
        <a:bodyPr/>
        <a:lstStyle/>
        <a:p>
          <a:endParaRPr lang="ru-RU"/>
        </a:p>
      </dgm:t>
    </dgm:pt>
    <dgm:pt modelId="{E7C460FB-89DB-4583-8E94-F496B352B69B}" type="pres">
      <dgm:prSet presAssocID="{13B63ED4-EDF0-49E5-AE47-5FD45696673A}" presName="descendantArrow" presStyleCnt="0"/>
      <dgm:spPr/>
    </dgm:pt>
    <dgm:pt modelId="{D7AD6020-78AE-4D75-9A5F-9EDDCCA2D15C}" type="pres">
      <dgm:prSet presAssocID="{CBDDF893-0938-4A1D-B06E-F3F6E3176E5C}" presName="childTextArrow" presStyleLbl="fgAccFollowNode1" presStyleIdx="1" presStyleCnt="2" custLinFactNeighborX="-348" custLinFactNeighborY="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D70F61-B0DD-4C8A-AA31-B3C010571099}" type="presOf" srcId="{CBDDF893-0938-4A1D-B06E-F3F6E3176E5C}" destId="{D7AD6020-78AE-4D75-9A5F-9EDDCCA2D15C}" srcOrd="0" destOrd="0" presId="urn:microsoft.com/office/officeart/2005/8/layout/process4"/>
    <dgm:cxn modelId="{C53C9F75-560F-47AA-8ED5-9B96397E662A}" srcId="{10E9F45A-120A-470C-932C-80469C1C7F9D}" destId="{CD48C1ED-E7E7-4550-BC59-8A0036746F8A}" srcOrd="2" destOrd="0" parTransId="{67FC607C-1A1C-4759-9309-35A53C498617}" sibTransId="{34D02EA2-523A-4BA3-B30E-3FA86D80C525}"/>
    <dgm:cxn modelId="{53F6ABCD-8C97-49EF-81C5-2DB7E1817273}" type="presOf" srcId="{13B63ED4-EDF0-49E5-AE47-5FD45696673A}" destId="{D979F078-B113-47CF-A19D-D7847EB2988F}" srcOrd="0" destOrd="0" presId="urn:microsoft.com/office/officeart/2005/8/layout/process4"/>
    <dgm:cxn modelId="{BC3779CE-62A4-4A5F-BA5C-96CA56793E62}" type="presOf" srcId="{13B63ED4-EDF0-49E5-AE47-5FD45696673A}" destId="{DE695FC2-3E90-448C-8919-80F8A707F028}" srcOrd="1" destOrd="0" presId="urn:microsoft.com/office/officeart/2005/8/layout/process4"/>
    <dgm:cxn modelId="{0B18C033-5400-4F9F-8828-26BE14A031C5}" type="presOf" srcId="{CD48C1ED-E7E7-4550-BC59-8A0036746F8A}" destId="{E95D2C0B-438D-4097-8217-6A543FE6E8F0}" srcOrd="0" destOrd="0" presId="urn:microsoft.com/office/officeart/2005/8/layout/process4"/>
    <dgm:cxn modelId="{7E89EFE3-899E-4FEB-BF5E-BF2BCDC40BE2}" srcId="{10E9F45A-120A-470C-932C-80469C1C7F9D}" destId="{13B63ED4-EDF0-49E5-AE47-5FD45696673A}" srcOrd="0" destOrd="0" parTransId="{98051C0F-7451-43E6-B61E-391ABE19723C}" sibTransId="{1DC92849-7FAF-43FE-9D67-69330E0BAA92}"/>
    <dgm:cxn modelId="{7BE552AA-55B3-46D7-A0C3-D3394549B1B5}" type="presOf" srcId="{8083E726-1743-4986-AE8E-D030B0656A84}" destId="{4557100D-7CD0-4764-B586-8E7D8C5BC1E6}" srcOrd="0" destOrd="0" presId="urn:microsoft.com/office/officeart/2005/8/layout/process4"/>
    <dgm:cxn modelId="{6E9062B6-A9E0-457E-8C0C-8552D00672CE}" type="presOf" srcId="{CD48C1ED-E7E7-4550-BC59-8A0036746F8A}" destId="{9AB799C0-8C5A-4D56-B6B8-1E65D9DD2384}" srcOrd="1" destOrd="0" presId="urn:microsoft.com/office/officeart/2005/8/layout/process4"/>
    <dgm:cxn modelId="{DB8AAA93-93CE-437E-8A4B-B96E57411086}" srcId="{CD48C1ED-E7E7-4550-BC59-8A0036746F8A}" destId="{6F8D5512-BE01-4F8F-AACE-DABE84396901}" srcOrd="0" destOrd="0" parTransId="{7A0E5D0D-743E-4C3E-875E-66D503DDCFB5}" sibTransId="{7FAD4604-A4A1-4C17-9C7D-EB9EE515FE90}"/>
    <dgm:cxn modelId="{D04CCAC8-F448-45DF-BE04-8F9E1A2641B8}" type="presOf" srcId="{10E9F45A-120A-470C-932C-80469C1C7F9D}" destId="{FE502C37-614E-430B-A6DB-D2FA76956A93}" srcOrd="0" destOrd="0" presId="urn:microsoft.com/office/officeart/2005/8/layout/process4"/>
    <dgm:cxn modelId="{BDDCD813-60FF-4CC5-AC2F-DB45233743C5}" type="presOf" srcId="{6F8D5512-BE01-4F8F-AACE-DABE84396901}" destId="{FC17B283-1D04-4C37-B133-A95721ACED77}" srcOrd="0" destOrd="0" presId="urn:microsoft.com/office/officeart/2005/8/layout/process4"/>
    <dgm:cxn modelId="{B882753D-14A9-4898-9FA1-01C54B57422C}" srcId="{10E9F45A-120A-470C-932C-80469C1C7F9D}" destId="{8083E726-1743-4986-AE8E-D030B0656A84}" srcOrd="1" destOrd="0" parTransId="{EC850E5D-8323-40D1-970D-EB80E4A5CF07}" sibTransId="{70FC140F-83E7-4DA8-A4E1-861EBC79766F}"/>
    <dgm:cxn modelId="{E2296628-DBF6-4675-B0FC-A2602409D998}" srcId="{13B63ED4-EDF0-49E5-AE47-5FD45696673A}" destId="{CBDDF893-0938-4A1D-B06E-F3F6E3176E5C}" srcOrd="0" destOrd="0" parTransId="{9938A610-158F-4C30-AA58-A5186C6035C8}" sibTransId="{60DAA170-6DF8-4F0C-B8AC-C8EC009DD3E7}"/>
    <dgm:cxn modelId="{122968EB-42CA-4D4C-BC01-AA9FAF0BB2FD}" type="presParOf" srcId="{FE502C37-614E-430B-A6DB-D2FA76956A93}" destId="{CC3AEA14-A383-4ADB-8C33-EF45BBCAAB32}" srcOrd="0" destOrd="0" presId="urn:microsoft.com/office/officeart/2005/8/layout/process4"/>
    <dgm:cxn modelId="{F0840099-2B0C-4C75-8359-17824A9AB5DA}" type="presParOf" srcId="{CC3AEA14-A383-4ADB-8C33-EF45BBCAAB32}" destId="{E95D2C0B-438D-4097-8217-6A543FE6E8F0}" srcOrd="0" destOrd="0" presId="urn:microsoft.com/office/officeart/2005/8/layout/process4"/>
    <dgm:cxn modelId="{B6643294-5773-4844-9713-4FB1D1CD23FD}" type="presParOf" srcId="{CC3AEA14-A383-4ADB-8C33-EF45BBCAAB32}" destId="{9AB799C0-8C5A-4D56-B6B8-1E65D9DD2384}" srcOrd="1" destOrd="0" presId="urn:microsoft.com/office/officeart/2005/8/layout/process4"/>
    <dgm:cxn modelId="{7959E09A-4250-4FD4-8C6A-35F36038F974}" type="presParOf" srcId="{CC3AEA14-A383-4ADB-8C33-EF45BBCAAB32}" destId="{CBA3A048-8927-4506-B511-B576CCF50E0D}" srcOrd="2" destOrd="0" presId="urn:microsoft.com/office/officeart/2005/8/layout/process4"/>
    <dgm:cxn modelId="{7D44F9D8-CE7D-4FD3-9AC4-770D6F09E7AC}" type="presParOf" srcId="{CBA3A048-8927-4506-B511-B576CCF50E0D}" destId="{FC17B283-1D04-4C37-B133-A95721ACED77}" srcOrd="0" destOrd="0" presId="urn:microsoft.com/office/officeart/2005/8/layout/process4"/>
    <dgm:cxn modelId="{BF78B5F3-7219-4DDE-958D-C7622C169770}" type="presParOf" srcId="{FE502C37-614E-430B-A6DB-D2FA76956A93}" destId="{8826A864-7E3E-465B-942B-9998C6C9F992}" srcOrd="1" destOrd="0" presId="urn:microsoft.com/office/officeart/2005/8/layout/process4"/>
    <dgm:cxn modelId="{7324D2B8-6518-426D-A8EF-49ADFFB703FD}" type="presParOf" srcId="{FE502C37-614E-430B-A6DB-D2FA76956A93}" destId="{26656F72-28F9-423E-9D48-259DB8C6A01D}" srcOrd="2" destOrd="0" presId="urn:microsoft.com/office/officeart/2005/8/layout/process4"/>
    <dgm:cxn modelId="{4486ECAC-3924-44D7-B82F-1C64933798E6}" type="presParOf" srcId="{26656F72-28F9-423E-9D48-259DB8C6A01D}" destId="{4557100D-7CD0-4764-B586-8E7D8C5BC1E6}" srcOrd="0" destOrd="0" presId="urn:microsoft.com/office/officeart/2005/8/layout/process4"/>
    <dgm:cxn modelId="{3B45DDD4-35AA-4472-9F1D-81E1C471F1DB}" type="presParOf" srcId="{FE502C37-614E-430B-A6DB-D2FA76956A93}" destId="{831E3FED-F586-4961-9298-C59D5569CCE3}" srcOrd="3" destOrd="0" presId="urn:microsoft.com/office/officeart/2005/8/layout/process4"/>
    <dgm:cxn modelId="{51657B7F-FCDF-4522-AEC3-E5B14F93D861}" type="presParOf" srcId="{FE502C37-614E-430B-A6DB-D2FA76956A93}" destId="{80255035-0F75-470F-9A27-465E0F60DC80}" srcOrd="4" destOrd="0" presId="urn:microsoft.com/office/officeart/2005/8/layout/process4"/>
    <dgm:cxn modelId="{A8FDC525-ED2A-42ED-B290-6751C4C831B7}" type="presParOf" srcId="{80255035-0F75-470F-9A27-465E0F60DC80}" destId="{D979F078-B113-47CF-A19D-D7847EB2988F}" srcOrd="0" destOrd="0" presId="urn:microsoft.com/office/officeart/2005/8/layout/process4"/>
    <dgm:cxn modelId="{AA68BC6D-CD32-4F00-B70F-D95EBC027BD2}" type="presParOf" srcId="{80255035-0F75-470F-9A27-465E0F60DC80}" destId="{DE695FC2-3E90-448C-8919-80F8A707F028}" srcOrd="1" destOrd="0" presId="urn:microsoft.com/office/officeart/2005/8/layout/process4"/>
    <dgm:cxn modelId="{9137306B-D6A7-416E-9743-DAE7A9D713A0}" type="presParOf" srcId="{80255035-0F75-470F-9A27-465E0F60DC80}" destId="{E7C460FB-89DB-4583-8E94-F496B352B69B}" srcOrd="2" destOrd="0" presId="urn:microsoft.com/office/officeart/2005/8/layout/process4"/>
    <dgm:cxn modelId="{23FC0D0F-58CB-44F4-8D64-9C4D11436B02}" type="presParOf" srcId="{E7C460FB-89DB-4583-8E94-F496B352B69B}" destId="{D7AD6020-78AE-4D75-9A5F-9EDDCCA2D15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D8B6EC-1D17-4D61-8789-D6D96C576E51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6AAFA5-6B23-44A3-81BD-5FC822A0130C}">
      <dgm:prSet phldrT="[Текст]"/>
      <dgm:spPr/>
      <dgm:t>
        <a:bodyPr/>
        <a:lstStyle/>
        <a:p>
          <a:r>
            <a:rPr lang="ru-RU" dirty="0" smtClean="0"/>
            <a:t>У</a:t>
          </a:r>
          <a:endParaRPr lang="ru-RU" dirty="0"/>
        </a:p>
      </dgm:t>
    </dgm:pt>
    <dgm:pt modelId="{8EA35037-FD32-4647-8533-FE51D6CC99FE}" type="parTrans" cxnId="{A0485595-44AE-4CC4-B04D-689AC51D5F3B}">
      <dgm:prSet/>
      <dgm:spPr/>
      <dgm:t>
        <a:bodyPr/>
        <a:lstStyle/>
        <a:p>
          <a:endParaRPr lang="ru-RU"/>
        </a:p>
      </dgm:t>
    </dgm:pt>
    <dgm:pt modelId="{DFCA5071-1658-455C-8E88-AB315384EED1}" type="sibTrans" cxnId="{A0485595-44AE-4CC4-B04D-689AC51D5F3B}">
      <dgm:prSet/>
      <dgm:spPr/>
      <dgm:t>
        <a:bodyPr/>
        <a:lstStyle/>
        <a:p>
          <a:endParaRPr lang="ru-RU"/>
        </a:p>
      </dgm:t>
    </dgm:pt>
    <dgm:pt modelId="{727598F3-432D-45A6-9A07-9FA956A243CC}">
      <dgm:prSet phldrT="[Текст]"/>
      <dgm:spPr/>
      <dgm:t>
        <a:bodyPr/>
        <a:lstStyle/>
        <a:p>
          <a:r>
            <a:rPr lang="ru-RU" dirty="0" smtClean="0"/>
            <a:t>Ч</a:t>
          </a:r>
          <a:endParaRPr lang="ru-RU" dirty="0"/>
        </a:p>
      </dgm:t>
    </dgm:pt>
    <dgm:pt modelId="{8C62C924-447A-40AD-8B21-9EE0ECB69651}" type="parTrans" cxnId="{EBB4EC7F-DC8D-45DD-9EB4-155C5EA184B2}">
      <dgm:prSet/>
      <dgm:spPr/>
      <dgm:t>
        <a:bodyPr/>
        <a:lstStyle/>
        <a:p>
          <a:endParaRPr lang="ru-RU"/>
        </a:p>
      </dgm:t>
    </dgm:pt>
    <dgm:pt modelId="{7E875544-C186-45E0-9FAF-15D084E6AAEE}" type="sibTrans" cxnId="{EBB4EC7F-DC8D-45DD-9EB4-155C5EA184B2}">
      <dgm:prSet/>
      <dgm:spPr/>
      <dgm:t>
        <a:bodyPr/>
        <a:lstStyle/>
        <a:p>
          <a:endParaRPr lang="ru-RU"/>
        </a:p>
      </dgm:t>
    </dgm:pt>
    <dgm:pt modelId="{4BF536A9-2C3D-4A08-98D8-DC67E3CB85AE}">
      <dgm:prSet phldrT="[Текст]"/>
      <dgm:spPr/>
      <dgm:t>
        <a:bodyPr/>
        <a:lstStyle/>
        <a:p>
          <a:r>
            <a:rPr lang="ru-RU" dirty="0" smtClean="0"/>
            <a:t>Е</a:t>
          </a:r>
          <a:endParaRPr lang="ru-RU" dirty="0"/>
        </a:p>
      </dgm:t>
    </dgm:pt>
    <dgm:pt modelId="{492CB2C2-8131-434C-B1FC-29CF2DA1FBC1}" type="parTrans" cxnId="{DD534CC0-60D4-4B7F-B1BE-1820BB383332}">
      <dgm:prSet/>
      <dgm:spPr/>
      <dgm:t>
        <a:bodyPr/>
        <a:lstStyle/>
        <a:p>
          <a:endParaRPr lang="ru-RU"/>
        </a:p>
      </dgm:t>
    </dgm:pt>
    <dgm:pt modelId="{DCD8307A-F1F4-4201-BFB0-B7DC0707125D}" type="sibTrans" cxnId="{DD534CC0-60D4-4B7F-B1BE-1820BB383332}">
      <dgm:prSet/>
      <dgm:spPr/>
      <dgm:t>
        <a:bodyPr/>
        <a:lstStyle/>
        <a:p>
          <a:endParaRPr lang="ru-RU"/>
        </a:p>
      </dgm:t>
    </dgm:pt>
    <dgm:pt modelId="{EA61FFC0-0733-4376-8DE2-8F1900EF24B3}">
      <dgm:prSet phldrT="[Текст]"/>
      <dgm:spPr/>
      <dgm:t>
        <a:bodyPr/>
        <a:lstStyle/>
        <a:p>
          <a:r>
            <a:rPr lang="ru-RU" dirty="0" smtClean="0"/>
            <a:t>Б</a:t>
          </a:r>
          <a:endParaRPr lang="ru-RU" dirty="0"/>
        </a:p>
      </dgm:t>
    </dgm:pt>
    <dgm:pt modelId="{12363B08-AE32-47D1-8F8B-D89697F791A6}" type="parTrans" cxnId="{AFA12EAE-C0E7-4598-9A07-3696740CA993}">
      <dgm:prSet/>
      <dgm:spPr/>
      <dgm:t>
        <a:bodyPr/>
        <a:lstStyle/>
        <a:p>
          <a:endParaRPr lang="ru-RU"/>
        </a:p>
      </dgm:t>
    </dgm:pt>
    <dgm:pt modelId="{BE5BF81F-AB2B-45D8-ACA2-FA8D7D9212FB}" type="sibTrans" cxnId="{AFA12EAE-C0E7-4598-9A07-3696740CA993}">
      <dgm:prSet/>
      <dgm:spPr/>
      <dgm:t>
        <a:bodyPr/>
        <a:lstStyle/>
        <a:p>
          <a:endParaRPr lang="ru-RU"/>
        </a:p>
      </dgm:t>
    </dgm:pt>
    <dgm:pt modelId="{224EE63C-A61E-4B89-AD04-55BA46A5F8E6}">
      <dgm:prSet phldrT="[Текст]"/>
      <dgm:spPr/>
      <dgm:t>
        <a:bodyPr/>
        <a:lstStyle/>
        <a:p>
          <a:r>
            <a:rPr lang="ru-RU" dirty="0" smtClean="0"/>
            <a:t>А</a:t>
          </a:r>
          <a:endParaRPr lang="ru-RU" dirty="0"/>
        </a:p>
      </dgm:t>
    </dgm:pt>
    <dgm:pt modelId="{9ED3607D-C2EF-435A-AAF0-CE7F6FD6BFD3}" type="parTrans" cxnId="{274ECEB0-3F95-496E-8798-CFFDB483B32A}">
      <dgm:prSet/>
      <dgm:spPr/>
      <dgm:t>
        <a:bodyPr/>
        <a:lstStyle/>
        <a:p>
          <a:endParaRPr lang="ru-RU"/>
        </a:p>
      </dgm:t>
    </dgm:pt>
    <dgm:pt modelId="{C09BD4C3-C63A-41C2-916E-105F4DE85007}" type="sibTrans" cxnId="{274ECEB0-3F95-496E-8798-CFFDB483B32A}">
      <dgm:prSet/>
      <dgm:spPr/>
      <dgm:t>
        <a:bodyPr/>
        <a:lstStyle/>
        <a:p>
          <a:endParaRPr lang="ru-RU"/>
        </a:p>
      </dgm:t>
    </dgm:pt>
    <dgm:pt modelId="{63CE4DBA-FC97-4B57-AACB-BB1D46EF734F}" type="pres">
      <dgm:prSet presAssocID="{ECD8B6EC-1D17-4D61-8789-D6D96C576E5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3E600D-2E50-4A45-8997-AAFBB7DEE97A}" type="pres">
      <dgm:prSet presAssocID="{C06AAFA5-6B23-44A3-81BD-5FC822A0130C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C2740D-7B79-4889-AFEF-37EC8D368936}" type="pres">
      <dgm:prSet presAssocID="{DFCA5071-1658-455C-8E88-AB315384EED1}" presName="space" presStyleCnt="0"/>
      <dgm:spPr/>
    </dgm:pt>
    <dgm:pt modelId="{F690B83E-FCA0-4DB5-8B70-AA02A0F16A1E}" type="pres">
      <dgm:prSet presAssocID="{727598F3-432D-45A6-9A07-9FA956A243CC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18C023-4B79-4942-A22F-B41454092797}" type="pres">
      <dgm:prSet presAssocID="{7E875544-C186-45E0-9FAF-15D084E6AAEE}" presName="space" presStyleCnt="0"/>
      <dgm:spPr/>
    </dgm:pt>
    <dgm:pt modelId="{6BA04AFD-22A9-4C75-AA48-2AFA89644EEC}" type="pres">
      <dgm:prSet presAssocID="{4BF536A9-2C3D-4A08-98D8-DC67E3CB85AE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724EB-1A9C-47DA-AED7-75887DD3186E}" type="pres">
      <dgm:prSet presAssocID="{DCD8307A-F1F4-4201-BFB0-B7DC0707125D}" presName="space" presStyleCnt="0"/>
      <dgm:spPr/>
    </dgm:pt>
    <dgm:pt modelId="{9EAA1BA7-0407-4887-8F34-78D38F472C29}" type="pres">
      <dgm:prSet presAssocID="{EA61FFC0-0733-4376-8DE2-8F1900EF24B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97DAE-0EEB-4FF4-86CF-24AD91DA77A9}" type="pres">
      <dgm:prSet presAssocID="{BE5BF81F-AB2B-45D8-ACA2-FA8D7D9212FB}" presName="space" presStyleCnt="0"/>
      <dgm:spPr/>
    </dgm:pt>
    <dgm:pt modelId="{BE9B0B49-CC84-4BA4-BE74-20653D492F85}" type="pres">
      <dgm:prSet presAssocID="{224EE63C-A61E-4B89-AD04-55BA46A5F8E6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B4EC7F-DC8D-45DD-9EB4-155C5EA184B2}" srcId="{ECD8B6EC-1D17-4D61-8789-D6D96C576E51}" destId="{727598F3-432D-45A6-9A07-9FA956A243CC}" srcOrd="1" destOrd="0" parTransId="{8C62C924-447A-40AD-8B21-9EE0ECB69651}" sibTransId="{7E875544-C186-45E0-9FAF-15D084E6AAEE}"/>
    <dgm:cxn modelId="{4FAF1F7C-2900-4AA4-B299-0565405ABF06}" type="presOf" srcId="{EA61FFC0-0733-4376-8DE2-8F1900EF24B3}" destId="{9EAA1BA7-0407-4887-8F34-78D38F472C29}" srcOrd="0" destOrd="0" presId="urn:microsoft.com/office/officeart/2005/8/layout/venn3"/>
    <dgm:cxn modelId="{F1DBFCE3-88AB-4AEE-BB24-64634FDA1423}" type="presOf" srcId="{224EE63C-A61E-4B89-AD04-55BA46A5F8E6}" destId="{BE9B0B49-CC84-4BA4-BE74-20653D492F85}" srcOrd="0" destOrd="0" presId="urn:microsoft.com/office/officeart/2005/8/layout/venn3"/>
    <dgm:cxn modelId="{F7182C7C-792C-4FDD-8974-932449D6AC73}" type="presOf" srcId="{C06AAFA5-6B23-44A3-81BD-5FC822A0130C}" destId="{2A3E600D-2E50-4A45-8997-AAFBB7DEE97A}" srcOrd="0" destOrd="0" presId="urn:microsoft.com/office/officeart/2005/8/layout/venn3"/>
    <dgm:cxn modelId="{AFA12EAE-C0E7-4598-9A07-3696740CA993}" srcId="{ECD8B6EC-1D17-4D61-8789-D6D96C576E51}" destId="{EA61FFC0-0733-4376-8DE2-8F1900EF24B3}" srcOrd="3" destOrd="0" parTransId="{12363B08-AE32-47D1-8F8B-D89697F791A6}" sibTransId="{BE5BF81F-AB2B-45D8-ACA2-FA8D7D9212FB}"/>
    <dgm:cxn modelId="{A0485595-44AE-4CC4-B04D-689AC51D5F3B}" srcId="{ECD8B6EC-1D17-4D61-8789-D6D96C576E51}" destId="{C06AAFA5-6B23-44A3-81BD-5FC822A0130C}" srcOrd="0" destOrd="0" parTransId="{8EA35037-FD32-4647-8533-FE51D6CC99FE}" sibTransId="{DFCA5071-1658-455C-8E88-AB315384EED1}"/>
    <dgm:cxn modelId="{274ECEB0-3F95-496E-8798-CFFDB483B32A}" srcId="{ECD8B6EC-1D17-4D61-8789-D6D96C576E51}" destId="{224EE63C-A61E-4B89-AD04-55BA46A5F8E6}" srcOrd="4" destOrd="0" parTransId="{9ED3607D-C2EF-435A-AAF0-CE7F6FD6BFD3}" sibTransId="{C09BD4C3-C63A-41C2-916E-105F4DE85007}"/>
    <dgm:cxn modelId="{0BB14FF9-1E95-4EED-AA26-0DAA03BF0692}" type="presOf" srcId="{4BF536A9-2C3D-4A08-98D8-DC67E3CB85AE}" destId="{6BA04AFD-22A9-4C75-AA48-2AFA89644EEC}" srcOrd="0" destOrd="0" presId="urn:microsoft.com/office/officeart/2005/8/layout/venn3"/>
    <dgm:cxn modelId="{DD534CC0-60D4-4B7F-B1BE-1820BB383332}" srcId="{ECD8B6EC-1D17-4D61-8789-D6D96C576E51}" destId="{4BF536A9-2C3D-4A08-98D8-DC67E3CB85AE}" srcOrd="2" destOrd="0" parTransId="{492CB2C2-8131-434C-B1FC-29CF2DA1FBC1}" sibTransId="{DCD8307A-F1F4-4201-BFB0-B7DC0707125D}"/>
    <dgm:cxn modelId="{F9260BD7-8A38-43FC-9FBC-3E9F8DE0ADD7}" type="presOf" srcId="{727598F3-432D-45A6-9A07-9FA956A243CC}" destId="{F690B83E-FCA0-4DB5-8B70-AA02A0F16A1E}" srcOrd="0" destOrd="0" presId="urn:microsoft.com/office/officeart/2005/8/layout/venn3"/>
    <dgm:cxn modelId="{2CE1371D-4674-4E6E-8A5A-DA8EF21D90F4}" type="presOf" srcId="{ECD8B6EC-1D17-4D61-8789-D6D96C576E51}" destId="{63CE4DBA-FC97-4B57-AACB-BB1D46EF734F}" srcOrd="0" destOrd="0" presId="urn:microsoft.com/office/officeart/2005/8/layout/venn3"/>
    <dgm:cxn modelId="{066E4CAD-E3AA-4830-942C-95959E040415}" type="presParOf" srcId="{63CE4DBA-FC97-4B57-AACB-BB1D46EF734F}" destId="{2A3E600D-2E50-4A45-8997-AAFBB7DEE97A}" srcOrd="0" destOrd="0" presId="urn:microsoft.com/office/officeart/2005/8/layout/venn3"/>
    <dgm:cxn modelId="{2261C396-D12E-45A5-9B1D-6FB7107490D3}" type="presParOf" srcId="{63CE4DBA-FC97-4B57-AACB-BB1D46EF734F}" destId="{6FC2740D-7B79-4889-AFEF-37EC8D368936}" srcOrd="1" destOrd="0" presId="urn:microsoft.com/office/officeart/2005/8/layout/venn3"/>
    <dgm:cxn modelId="{DAB8D110-3D72-4DAB-BC9E-3E7B620B0637}" type="presParOf" srcId="{63CE4DBA-FC97-4B57-AACB-BB1D46EF734F}" destId="{F690B83E-FCA0-4DB5-8B70-AA02A0F16A1E}" srcOrd="2" destOrd="0" presId="urn:microsoft.com/office/officeart/2005/8/layout/venn3"/>
    <dgm:cxn modelId="{260936D9-FA14-405B-A785-E43582F3E68C}" type="presParOf" srcId="{63CE4DBA-FC97-4B57-AACB-BB1D46EF734F}" destId="{3818C023-4B79-4942-A22F-B41454092797}" srcOrd="3" destOrd="0" presId="urn:microsoft.com/office/officeart/2005/8/layout/venn3"/>
    <dgm:cxn modelId="{576D4BB9-2D81-4EFF-BF09-292038D09BDE}" type="presParOf" srcId="{63CE4DBA-FC97-4B57-AACB-BB1D46EF734F}" destId="{6BA04AFD-22A9-4C75-AA48-2AFA89644EEC}" srcOrd="4" destOrd="0" presId="urn:microsoft.com/office/officeart/2005/8/layout/venn3"/>
    <dgm:cxn modelId="{CE06365D-1120-4136-B2C3-D28A1BCD2F29}" type="presParOf" srcId="{63CE4DBA-FC97-4B57-AACB-BB1D46EF734F}" destId="{B98724EB-1A9C-47DA-AED7-75887DD3186E}" srcOrd="5" destOrd="0" presId="urn:microsoft.com/office/officeart/2005/8/layout/venn3"/>
    <dgm:cxn modelId="{F5C4713C-55D5-4F05-8142-3FA2C892CCB8}" type="presParOf" srcId="{63CE4DBA-FC97-4B57-AACB-BB1D46EF734F}" destId="{9EAA1BA7-0407-4887-8F34-78D38F472C29}" srcOrd="6" destOrd="0" presId="urn:microsoft.com/office/officeart/2005/8/layout/venn3"/>
    <dgm:cxn modelId="{8D58C9F0-A158-4F3D-9582-F27E85038E64}" type="presParOf" srcId="{63CE4DBA-FC97-4B57-AACB-BB1D46EF734F}" destId="{BCA97DAE-0EEB-4FF4-86CF-24AD91DA77A9}" srcOrd="7" destOrd="0" presId="urn:microsoft.com/office/officeart/2005/8/layout/venn3"/>
    <dgm:cxn modelId="{719C1573-7093-4621-B7F5-F4FDD384595E}" type="presParOf" srcId="{63CE4DBA-FC97-4B57-AACB-BB1D46EF734F}" destId="{BE9B0B49-CC84-4BA4-BE74-20653D492F85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436C2-F5A2-46E7-B2D5-B07A1D39FBB6}">
      <dsp:nvSpPr>
        <dsp:cNvPr id="0" name=""/>
        <dsp:cNvSpPr/>
      </dsp:nvSpPr>
      <dsp:spPr>
        <a:xfrm>
          <a:off x="2571" y="104916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Образовательные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2571" y="104916"/>
        <a:ext cx="2507456" cy="489600"/>
      </dsp:txXfrm>
    </dsp:sp>
    <dsp:sp modelId="{69FE3BF9-A148-4E4F-BAAA-134CBF8BAED4}">
      <dsp:nvSpPr>
        <dsp:cNvPr id="0" name=""/>
        <dsp:cNvSpPr/>
      </dsp:nvSpPr>
      <dsp:spPr>
        <a:xfrm>
          <a:off x="25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Научить находить процент от числа и числа по </a:t>
          </a:r>
          <a:r>
            <a:rPr lang="uk-UA" sz="1700" kern="1200" dirty="0" err="1" smtClean="0"/>
            <a:t>его</a:t>
          </a:r>
          <a:r>
            <a:rPr lang="uk-UA" sz="1700" kern="1200" dirty="0" smtClean="0"/>
            <a:t> проценту, </a:t>
          </a:r>
          <a:r>
            <a:rPr lang="uk-UA" sz="1700" kern="1200" dirty="0" err="1" smtClean="0"/>
            <a:t>закрепить</a:t>
          </a:r>
          <a:r>
            <a:rPr lang="uk-UA" sz="1700" kern="1200" dirty="0" smtClean="0"/>
            <a:t> </a:t>
          </a:r>
          <a:r>
            <a:rPr lang="uk-UA" sz="1700" kern="1200" dirty="0" err="1" smtClean="0"/>
            <a:t>умение</a:t>
          </a:r>
          <a:r>
            <a:rPr lang="ru-RU" sz="1700" kern="1200" dirty="0" smtClean="0"/>
            <a:t> учащихся обозначать, находить процент чисел и единиц измерения некоторых величин, переводить процент в десятичную дробь и обратно</a:t>
          </a:r>
          <a:r>
            <a:rPr lang="uk-UA" sz="1700" kern="1200" dirty="0" smtClean="0"/>
            <a:t>, </a:t>
          </a:r>
          <a:r>
            <a:rPr lang="ru-RU" sz="1700" kern="1200" dirty="0" smtClean="0"/>
            <a:t>формировать навыки решении задач на проценты;</a:t>
          </a:r>
          <a:endParaRPr lang="ru-RU" sz="1700" kern="1200" dirty="0"/>
        </a:p>
      </dsp:txBody>
      <dsp:txXfrm>
        <a:off x="2571" y="594516"/>
        <a:ext cx="2507456" cy="3826530"/>
      </dsp:txXfrm>
    </dsp:sp>
    <dsp:sp modelId="{126FE4B1-16F7-4166-A4C4-1CEB3E5DAB3A}">
      <dsp:nvSpPr>
        <dsp:cNvPr id="0" name=""/>
        <dsp:cNvSpPr/>
      </dsp:nvSpPr>
      <dsp:spPr>
        <a:xfrm>
          <a:off x="2861071" y="104916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Развивающие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2861071" y="104916"/>
        <a:ext cx="2507456" cy="489600"/>
      </dsp:txXfrm>
    </dsp:sp>
    <dsp:sp modelId="{EBBC3EDF-FADA-4D33-B934-8A443E940C4B}">
      <dsp:nvSpPr>
        <dsp:cNvPr id="0" name=""/>
        <dsp:cNvSpPr/>
      </dsp:nvSpPr>
      <dsp:spPr>
        <a:xfrm>
          <a:off x="28610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err="1" smtClean="0"/>
            <a:t>Развивать</a:t>
          </a:r>
          <a:r>
            <a:rPr lang="uk-UA" sz="1700" kern="1200" dirty="0" smtClean="0"/>
            <a:t> </a:t>
          </a:r>
          <a:r>
            <a:rPr lang="ru-RU" sz="1700" kern="1200" dirty="0" smtClean="0"/>
            <a:t>познавательную активность, внимание</a:t>
          </a:r>
          <a:r>
            <a:rPr lang="uk-UA" sz="1700" kern="1200" dirty="0" smtClean="0"/>
            <a:t>, </a:t>
          </a:r>
          <a:r>
            <a:rPr lang="uk-UA" sz="1700" kern="1200" dirty="0" err="1" smtClean="0"/>
            <a:t>абстрактное</a:t>
          </a:r>
          <a:r>
            <a:rPr lang="uk-UA" sz="1700" kern="1200" dirty="0" smtClean="0"/>
            <a:t> </a:t>
          </a:r>
          <a:r>
            <a:rPr lang="uk-UA" sz="1700" kern="1200" dirty="0" err="1" smtClean="0"/>
            <a:t>мышление</a:t>
          </a:r>
          <a:r>
            <a:rPr lang="uk-UA" sz="1700" kern="1200" dirty="0" smtClean="0"/>
            <a:t>, </a:t>
          </a:r>
          <a:r>
            <a:rPr lang="uk-UA" sz="1700" kern="1200" dirty="0" err="1" smtClean="0"/>
            <a:t>память</a:t>
          </a:r>
          <a:r>
            <a:rPr lang="uk-UA" sz="1700" kern="1200" dirty="0" smtClean="0"/>
            <a:t>, </a:t>
          </a:r>
          <a:r>
            <a:rPr lang="ru-RU" sz="1700" kern="1200" dirty="0" smtClean="0"/>
            <a:t>интерес к предмету математики;</a:t>
          </a:r>
          <a:endParaRPr lang="ru-RU" sz="1700" kern="1200" dirty="0"/>
        </a:p>
      </dsp:txBody>
      <dsp:txXfrm>
        <a:off x="2861071" y="594516"/>
        <a:ext cx="2507456" cy="3826530"/>
      </dsp:txXfrm>
    </dsp:sp>
    <dsp:sp modelId="{6ED46EE7-74AF-43C4-87BF-202DF036FF31}">
      <dsp:nvSpPr>
        <dsp:cNvPr id="0" name=""/>
        <dsp:cNvSpPr/>
      </dsp:nvSpPr>
      <dsp:spPr>
        <a:xfrm>
          <a:off x="5722143" y="114287"/>
          <a:ext cx="2507456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>
                  <a:lumMod val="85000"/>
                  <a:lumOff val="15000"/>
                </a:schemeClr>
              </a:solidFill>
            </a:rPr>
            <a:t>Воспитательные</a:t>
          </a:r>
          <a:endParaRPr lang="ru-RU" sz="1700" kern="1200" dirty="0">
            <a:solidFill>
              <a:schemeClr val="tx2">
                <a:lumMod val="85000"/>
                <a:lumOff val="15000"/>
              </a:schemeClr>
            </a:solidFill>
          </a:endParaRPr>
        </a:p>
      </dsp:txBody>
      <dsp:txXfrm>
        <a:off x="5722143" y="114287"/>
        <a:ext cx="2507456" cy="489600"/>
      </dsp:txXfrm>
    </dsp:sp>
    <dsp:sp modelId="{D8A80076-6488-4282-94BC-D9F0F19DB6F9}">
      <dsp:nvSpPr>
        <dsp:cNvPr id="0" name=""/>
        <dsp:cNvSpPr/>
      </dsp:nvSpPr>
      <dsp:spPr>
        <a:xfrm>
          <a:off x="5719571" y="594516"/>
          <a:ext cx="2507456" cy="38265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Помочь ученикам в осознании влияния курения на здоровье человека, способствовать формированию отрицательного отношения к курению, воспитать внимательность и аккуратность при вычислении.</a:t>
          </a:r>
          <a:endParaRPr lang="ru-RU" sz="1700" kern="1200" dirty="0"/>
        </a:p>
      </dsp:txBody>
      <dsp:txXfrm>
        <a:off x="5719571" y="594516"/>
        <a:ext cx="2507456" cy="38265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CA576-5DF1-4DC0-8650-97B71F610854}">
      <dsp:nvSpPr>
        <dsp:cNvPr id="0" name=""/>
        <dsp:cNvSpPr/>
      </dsp:nvSpPr>
      <dsp:spPr>
        <a:xfrm>
          <a:off x="1" y="821534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К</a:t>
          </a:r>
          <a:endParaRPr lang="ru-RU" sz="4700" kern="1200" dirty="0"/>
        </a:p>
      </dsp:txBody>
      <dsp:txXfrm>
        <a:off x="153876" y="975409"/>
        <a:ext cx="742976" cy="742976"/>
      </dsp:txXfrm>
    </dsp:sp>
    <dsp:sp modelId="{78023019-CE86-4AA5-947D-E35B15489ED6}">
      <dsp:nvSpPr>
        <dsp:cNvPr id="0" name=""/>
        <dsp:cNvSpPr/>
      </dsp:nvSpPr>
      <dsp:spPr>
        <a:xfrm>
          <a:off x="841474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У</a:t>
          </a:r>
          <a:endParaRPr lang="ru-RU" sz="4700" kern="1200" dirty="0"/>
        </a:p>
      </dsp:txBody>
      <dsp:txXfrm>
        <a:off x="995349" y="981850"/>
        <a:ext cx="742976" cy="742976"/>
      </dsp:txXfrm>
    </dsp:sp>
    <dsp:sp modelId="{0C1B5341-C8C2-4396-BA05-BB74A1A70B0B}">
      <dsp:nvSpPr>
        <dsp:cNvPr id="0" name=""/>
        <dsp:cNvSpPr/>
      </dsp:nvSpPr>
      <dsp:spPr>
        <a:xfrm>
          <a:off x="1682055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Р</a:t>
          </a:r>
          <a:endParaRPr lang="ru-RU" sz="4700" kern="1200" dirty="0"/>
        </a:p>
      </dsp:txBody>
      <dsp:txXfrm>
        <a:off x="1835930" y="981850"/>
        <a:ext cx="742976" cy="742976"/>
      </dsp:txXfrm>
    </dsp:sp>
    <dsp:sp modelId="{4DE963DA-DA6B-43F7-86DF-917C47624252}">
      <dsp:nvSpPr>
        <dsp:cNvPr id="0" name=""/>
        <dsp:cNvSpPr/>
      </dsp:nvSpPr>
      <dsp:spPr>
        <a:xfrm>
          <a:off x="2522636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Е</a:t>
          </a:r>
          <a:endParaRPr lang="ru-RU" sz="4700" kern="1200" dirty="0"/>
        </a:p>
      </dsp:txBody>
      <dsp:txXfrm>
        <a:off x="2676511" y="981850"/>
        <a:ext cx="742976" cy="742976"/>
      </dsp:txXfrm>
    </dsp:sp>
    <dsp:sp modelId="{96F596B9-058C-4C77-88CA-3D585501EE40}">
      <dsp:nvSpPr>
        <dsp:cNvPr id="0" name=""/>
        <dsp:cNvSpPr/>
      </dsp:nvSpPr>
      <dsp:spPr>
        <a:xfrm>
          <a:off x="3363217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Н</a:t>
          </a:r>
          <a:endParaRPr lang="ru-RU" sz="4700" kern="1200" dirty="0"/>
        </a:p>
      </dsp:txBody>
      <dsp:txXfrm>
        <a:off x="3517092" y="981850"/>
        <a:ext cx="742976" cy="742976"/>
      </dsp:txXfrm>
    </dsp:sp>
    <dsp:sp modelId="{DCF3F615-5456-4E83-B5CA-04860D1C421C}">
      <dsp:nvSpPr>
        <dsp:cNvPr id="0" name=""/>
        <dsp:cNvSpPr/>
      </dsp:nvSpPr>
      <dsp:spPr>
        <a:xfrm>
          <a:off x="4203799" y="827975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И</a:t>
          </a:r>
          <a:endParaRPr lang="ru-RU" sz="4700" kern="1200" dirty="0"/>
        </a:p>
      </dsp:txBody>
      <dsp:txXfrm>
        <a:off x="4357674" y="981850"/>
        <a:ext cx="742976" cy="742976"/>
      </dsp:txXfrm>
    </dsp:sp>
    <dsp:sp modelId="{190CFF47-2A39-488C-B2CC-0E5737BBC8FB}">
      <dsp:nvSpPr>
        <dsp:cNvPr id="0" name=""/>
        <dsp:cNvSpPr/>
      </dsp:nvSpPr>
      <dsp:spPr>
        <a:xfrm>
          <a:off x="5045273" y="785820"/>
          <a:ext cx="1050726" cy="105072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825" tIns="59690" rIns="5782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Е</a:t>
          </a:r>
          <a:endParaRPr lang="ru-RU" sz="4700" kern="1200" dirty="0"/>
        </a:p>
      </dsp:txBody>
      <dsp:txXfrm>
        <a:off x="5199148" y="939695"/>
        <a:ext cx="742976" cy="742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3915F-45B1-4EAE-829D-85977A3305FF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Тогда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3406931"/>
        <a:ext cx="8229600" cy="603844"/>
      </dsp:txXfrm>
    </dsp:sp>
    <dsp:sp modelId="{8592E4D3-CE08-4EF5-854C-583A0D2399D4}">
      <dsp:nvSpPr>
        <dsp:cNvPr id="0" name=""/>
        <dsp:cNvSpPr/>
      </dsp:nvSpPr>
      <dsp:spPr>
        <a:xfrm>
          <a:off x="0" y="3988412"/>
          <a:ext cx="822960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А% от В:    В:100*А</a:t>
          </a:r>
          <a:endParaRPr lang="ru-RU" sz="3300" kern="1200" dirty="0"/>
        </a:p>
      </dsp:txBody>
      <dsp:txXfrm>
        <a:off x="0" y="3988412"/>
        <a:ext cx="8229600" cy="514386"/>
      </dsp:txXfrm>
    </dsp:sp>
    <dsp:sp modelId="{F9F3BFAF-C65A-4014-AB07-C568BFBF08D5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3200" kern="1200" dirty="0">
            <a:solidFill>
              <a:schemeClr val="tx2">
                <a:lumMod val="95000"/>
                <a:lumOff val="5000"/>
              </a:schemeClr>
            </a:solidFill>
          </a:endParaRPr>
        </a:p>
      </dsp:txBody>
      <dsp:txXfrm rot="10800000">
        <a:off x="0" y="1703865"/>
        <a:ext cx="8229600" cy="1117500"/>
      </dsp:txXfrm>
    </dsp:sp>
    <dsp:sp modelId="{0AFFB013-B2EF-4D0F-AD13-12A984FF5851}">
      <dsp:nvSpPr>
        <dsp:cNvPr id="0" name=""/>
        <dsp:cNvSpPr/>
      </dsp:nvSpPr>
      <dsp:spPr>
        <a:xfrm rot="10800000">
          <a:off x="0" y="4285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</a:rPr>
            <a:t>Как найти?</a:t>
          </a:r>
          <a:endParaRPr lang="ru-RU" sz="2200" kern="1200" dirty="0">
            <a:solidFill>
              <a:schemeClr val="tx1"/>
            </a:solidFill>
          </a:endParaRPr>
        </a:p>
      </dsp:txBody>
      <dsp:txXfrm rot="-10800000">
        <a:off x="0" y="42850"/>
        <a:ext cx="8229600" cy="603663"/>
      </dsp:txXfrm>
    </dsp:sp>
    <dsp:sp modelId="{5E203330-A1D7-4D31-9099-8527A5DC9EA7}">
      <dsp:nvSpPr>
        <dsp:cNvPr id="0" name=""/>
        <dsp:cNvSpPr/>
      </dsp:nvSpPr>
      <dsp:spPr>
        <a:xfrm>
          <a:off x="0" y="604463"/>
          <a:ext cx="8229600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 % от В</a:t>
          </a:r>
          <a:endParaRPr lang="ru-RU" sz="3300" kern="1200" dirty="0"/>
        </a:p>
      </dsp:txBody>
      <dsp:txXfrm>
        <a:off x="0" y="604463"/>
        <a:ext cx="8229600" cy="5142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799C0-8C5A-4D56-B6B8-1E65D9DD2384}">
      <dsp:nvSpPr>
        <dsp:cNvPr id="0" name=""/>
        <dsp:cNvSpPr/>
      </dsp:nvSpPr>
      <dsp:spPr>
        <a:xfrm>
          <a:off x="0" y="34077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Тогда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0" y="3407731"/>
        <a:ext cx="8229600" cy="603844"/>
      </dsp:txXfrm>
    </dsp:sp>
    <dsp:sp modelId="{FC17B283-1D04-4C37-B133-A95721ACED77}">
      <dsp:nvSpPr>
        <dsp:cNvPr id="0" name=""/>
        <dsp:cNvSpPr/>
      </dsp:nvSpPr>
      <dsp:spPr>
        <a:xfrm>
          <a:off x="0" y="3988412"/>
          <a:ext cx="822960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Число, А% которого равно В:   В:А*100</a:t>
          </a:r>
          <a:endParaRPr lang="ru-RU" sz="2400" kern="1200" dirty="0"/>
        </a:p>
      </dsp:txBody>
      <dsp:txXfrm>
        <a:off x="0" y="3988412"/>
        <a:ext cx="8229600" cy="514386"/>
      </dsp:txXfrm>
    </dsp:sp>
    <dsp:sp modelId="{4557100D-7CD0-4764-B586-8E7D8C5BC1E6}">
      <dsp:nvSpPr>
        <dsp:cNvPr id="0" name=""/>
        <dsp:cNvSpPr/>
      </dsp:nvSpPr>
      <dsp:spPr>
        <a:xfrm rot="10800000">
          <a:off x="0" y="172956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2">
                  <a:lumMod val="95000"/>
                  <a:lumOff val="5000"/>
                </a:schemeClr>
              </a:solidFill>
            </a:rPr>
            <a:t>А%= А/100</a:t>
          </a:r>
          <a:endParaRPr lang="ru-RU" sz="2800" kern="1200" dirty="0">
            <a:solidFill>
              <a:schemeClr val="tx2">
                <a:lumMod val="95000"/>
                <a:lumOff val="5000"/>
              </a:schemeClr>
            </a:solidFill>
          </a:endParaRPr>
        </a:p>
      </dsp:txBody>
      <dsp:txXfrm rot="10800000">
        <a:off x="0" y="1729560"/>
        <a:ext cx="8229600" cy="1117500"/>
      </dsp:txXfrm>
    </dsp:sp>
    <dsp:sp modelId="{DE695FC2-3E90-448C-8919-80F8A707F028}">
      <dsp:nvSpPr>
        <dsp:cNvPr id="0" name=""/>
        <dsp:cNvSpPr/>
      </dsp:nvSpPr>
      <dsp:spPr>
        <a:xfrm rot="10800000">
          <a:off x="0" y="0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Как найти число</a:t>
          </a:r>
          <a:r>
            <a:rPr lang="ru-RU" sz="1500" kern="1200" dirty="0" smtClean="0">
              <a:solidFill>
                <a:schemeClr val="tx1"/>
              </a:solidFill>
            </a:rPr>
            <a:t>,</a:t>
          </a:r>
          <a:endParaRPr lang="ru-RU" sz="1500" kern="1200" dirty="0">
            <a:solidFill>
              <a:schemeClr val="tx1"/>
            </a:solidFill>
          </a:endParaRPr>
        </a:p>
      </dsp:txBody>
      <dsp:txXfrm rot="-10800000">
        <a:off x="0" y="0"/>
        <a:ext cx="8229600" cy="603663"/>
      </dsp:txXfrm>
    </dsp:sp>
    <dsp:sp modelId="{D7AD6020-78AE-4D75-9A5F-9EDDCCA2D15C}">
      <dsp:nvSpPr>
        <dsp:cNvPr id="0" name=""/>
        <dsp:cNvSpPr/>
      </dsp:nvSpPr>
      <dsp:spPr>
        <a:xfrm>
          <a:off x="0" y="614352"/>
          <a:ext cx="8229600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41910" rIns="234696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А% которого равно В</a:t>
          </a:r>
          <a:endParaRPr lang="ru-RU" sz="3300" kern="1200" dirty="0"/>
        </a:p>
      </dsp:txBody>
      <dsp:txXfrm>
        <a:off x="0" y="614352"/>
        <a:ext cx="8229600" cy="5142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3E600D-2E50-4A45-8997-AAFBB7DEE97A}">
      <dsp:nvSpPr>
        <dsp:cNvPr id="0" name=""/>
        <dsp:cNvSpPr/>
      </dsp:nvSpPr>
      <dsp:spPr>
        <a:xfrm>
          <a:off x="716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У</a:t>
          </a:r>
          <a:endParaRPr lang="ru-RU" sz="6300" kern="1200" dirty="0"/>
        </a:p>
      </dsp:txBody>
      <dsp:txXfrm>
        <a:off x="205252" y="1346915"/>
        <a:ext cx="987586" cy="987586"/>
      </dsp:txXfrm>
    </dsp:sp>
    <dsp:sp modelId="{F690B83E-FCA0-4DB5-8B70-AA02A0F16A1E}">
      <dsp:nvSpPr>
        <dsp:cNvPr id="0" name=""/>
        <dsp:cNvSpPr/>
      </dsp:nvSpPr>
      <dsp:spPr>
        <a:xfrm>
          <a:off x="1118043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Ч</a:t>
          </a:r>
          <a:endParaRPr lang="ru-RU" sz="6300" kern="1200" dirty="0"/>
        </a:p>
      </dsp:txBody>
      <dsp:txXfrm>
        <a:off x="1322579" y="1346915"/>
        <a:ext cx="987586" cy="987586"/>
      </dsp:txXfrm>
    </dsp:sp>
    <dsp:sp modelId="{6BA04AFD-22A9-4C75-AA48-2AFA89644EEC}">
      <dsp:nvSpPr>
        <dsp:cNvPr id="0" name=""/>
        <dsp:cNvSpPr/>
      </dsp:nvSpPr>
      <dsp:spPr>
        <a:xfrm>
          <a:off x="2235370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Е</a:t>
          </a:r>
          <a:endParaRPr lang="ru-RU" sz="6300" kern="1200" dirty="0"/>
        </a:p>
      </dsp:txBody>
      <dsp:txXfrm>
        <a:off x="2439906" y="1346915"/>
        <a:ext cx="987586" cy="987586"/>
      </dsp:txXfrm>
    </dsp:sp>
    <dsp:sp modelId="{9EAA1BA7-0407-4887-8F34-78D38F472C29}">
      <dsp:nvSpPr>
        <dsp:cNvPr id="0" name=""/>
        <dsp:cNvSpPr/>
      </dsp:nvSpPr>
      <dsp:spPr>
        <a:xfrm>
          <a:off x="3352697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Б</a:t>
          </a:r>
          <a:endParaRPr lang="ru-RU" sz="6300" kern="1200" dirty="0"/>
        </a:p>
      </dsp:txBody>
      <dsp:txXfrm>
        <a:off x="3557233" y="1346915"/>
        <a:ext cx="987586" cy="987586"/>
      </dsp:txXfrm>
    </dsp:sp>
    <dsp:sp modelId="{BE9B0B49-CC84-4BA4-BE74-20653D492F85}">
      <dsp:nvSpPr>
        <dsp:cNvPr id="0" name=""/>
        <dsp:cNvSpPr/>
      </dsp:nvSpPr>
      <dsp:spPr>
        <a:xfrm>
          <a:off x="4470024" y="1142379"/>
          <a:ext cx="1396658" cy="139665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863" tIns="80010" rIns="76863" bIns="8001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А</a:t>
          </a:r>
          <a:endParaRPr lang="ru-RU" sz="6300" kern="1200" dirty="0"/>
        </a:p>
      </dsp:txBody>
      <dsp:txXfrm>
        <a:off x="4674560" y="1346915"/>
        <a:ext cx="987586" cy="987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EFFE7-3913-4B69-978B-68DB15F6794A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CC496-8B2E-459D-871B-B4F40471AC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4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CD971-4E38-49E0-A410-A5EBAEBE53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6C2A7-01BB-4869-BB20-F1AEB18AAB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1CB2F-29CD-4EDE-BFF4-8B774383A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2A288-6035-4DE3-9612-4F2187F61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F4C92-C407-42DD-B2BC-74B1B63C2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50D77-F78B-4070-B0D4-4C8CD9B34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30029-F2F6-4BD5-97B5-B068243A3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BA574-F654-4A42-AE77-4EED54A86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053BA-58ED-4A61-B90D-20C213284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D8757-315D-4EC1-9F3C-4ABBEDAF9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A771B-2034-43A0-8189-F7DC25C29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D4F91E-53F6-4AEF-B3D7-1E2C39624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6.g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71538" y="2000240"/>
            <a:ext cx="7772400" cy="671516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Нахождение процента от числа и числа по его проценту</a:t>
            </a:r>
            <a:b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Урок математики </a:t>
            </a:r>
            <a:b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5 классе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357686" y="7029400"/>
            <a:ext cx="4614858" cy="2686048"/>
          </a:xfrm>
        </p:spPr>
        <p:txBody>
          <a:bodyPr/>
          <a:lstStyle/>
          <a:p>
            <a:pPr algn="l"/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Рисунок 6" descr="642287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4493180"/>
            <a:ext cx="2000264" cy="179334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Найдите число, 5/7 которого равно 20: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            20:5*7=28.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      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Найдите число, 40% которого равно 28:</a:t>
            </a:r>
          </a:p>
          <a:p>
            <a:endParaRPr lang="ru-RU" dirty="0"/>
          </a:p>
          <a:p>
            <a:r>
              <a:rPr lang="ru-RU" dirty="0" smtClean="0"/>
              <a:t>40%=40/100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Значит, найдите число,40/100 которого равно 28: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28:40*100=70.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Рисунок 6" descr="бимпр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8860" y="3714752"/>
            <a:ext cx="2584770" cy="26432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48" y="1000108"/>
            <a:ext cx="7429552" cy="4762496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№1020.</a:t>
            </a:r>
          </a:p>
          <a:p>
            <a:pPr marL="514350" indent="-514350">
              <a:buNone/>
            </a:pPr>
            <a:r>
              <a:rPr lang="ru-RU" sz="2400" dirty="0" smtClean="0"/>
              <a:t>Найдите процент от числа: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1% от 800:   800:100*1=8;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1% от 4:       4:100*1=0,04;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12% от 45:   45:100*12=5,4.</a:t>
            </a:r>
          </a:p>
          <a:p>
            <a:pPr marL="514350" indent="-514350">
              <a:buNone/>
            </a:pPr>
            <a:r>
              <a:rPr lang="ru-RU" sz="2400" dirty="0" smtClean="0"/>
              <a:t>                          №1054.</a:t>
            </a:r>
          </a:p>
          <a:p>
            <a:pPr marL="514350" indent="-514350">
              <a:buNone/>
            </a:pPr>
            <a:r>
              <a:rPr lang="ru-RU" sz="2400" dirty="0" smtClean="0"/>
              <a:t>                1)Найти число 30% </a:t>
            </a:r>
          </a:p>
          <a:p>
            <a:pPr marL="514350" indent="-514350">
              <a:buNone/>
            </a:pPr>
            <a:r>
              <a:rPr lang="ru-RU" sz="2400" dirty="0" smtClean="0"/>
              <a:t>                 которого равно 210: </a:t>
            </a:r>
          </a:p>
          <a:p>
            <a:pPr marL="514350" indent="-514350">
              <a:buNone/>
            </a:pPr>
            <a:r>
              <a:rPr lang="ru-RU" sz="2400" dirty="0" smtClean="0"/>
              <a:t>                 210:30*100=700;</a:t>
            </a:r>
          </a:p>
          <a:p>
            <a:pPr marL="514350" indent="-514350">
              <a:buNone/>
            </a:pPr>
            <a:r>
              <a:rPr lang="ru-RU" sz="2400" dirty="0" smtClean="0"/>
              <a:t>               2) Найти число 280%</a:t>
            </a:r>
          </a:p>
          <a:p>
            <a:pPr marL="514350" indent="-514350">
              <a:buNone/>
            </a:pPr>
            <a:r>
              <a:rPr lang="ru-RU" sz="2400" dirty="0" smtClean="0"/>
              <a:t>                    которого равно 70:  </a:t>
            </a:r>
          </a:p>
          <a:p>
            <a:pPr marL="514350" indent="-514350">
              <a:buNone/>
            </a:pPr>
            <a:r>
              <a:rPr lang="ru-RU" sz="2400" dirty="0" smtClean="0"/>
              <a:t>                      70:280*100=25.</a:t>
            </a:r>
            <a:endParaRPr lang="ru-RU" sz="2400" dirty="0"/>
          </a:p>
        </p:txBody>
      </p:sp>
      <p:pic>
        <p:nvPicPr>
          <p:cNvPr id="5" name="Рисунок 4" descr="ьборбмбл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1428736"/>
            <a:ext cx="2786082" cy="450059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57150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Решение задач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№1. </a:t>
            </a:r>
            <a:r>
              <a:rPr lang="ru-RU" sz="2400" smtClean="0"/>
              <a:t>По </a:t>
            </a:r>
            <a:r>
              <a:rPr lang="ru-RU" sz="2400" dirty="0" smtClean="0"/>
              <a:t>статистике одна выкуренная сигарета нейтрализует </a:t>
            </a:r>
            <a:r>
              <a:rPr lang="ru-RU" sz="2400" dirty="0"/>
              <a:t>5</a:t>
            </a:r>
            <a:r>
              <a:rPr lang="ru-RU" sz="2400" dirty="0" smtClean="0"/>
              <a:t>% витамина С. Сколько мг витаминов ворует у себя тот, кто курит? Дневная норма витамина С 500 мг.</a:t>
            </a:r>
          </a:p>
          <a:p>
            <a:endParaRPr lang="ru-RU" sz="2400" dirty="0" smtClean="0"/>
          </a:p>
          <a:p>
            <a:r>
              <a:rPr lang="ru-RU" sz="2400" dirty="0" smtClean="0"/>
              <a:t>№2.Исследователи </a:t>
            </a:r>
          </a:p>
          <a:p>
            <a:pPr>
              <a:buNone/>
            </a:pPr>
            <a:r>
              <a:rPr lang="ru-RU" sz="2400" dirty="0" smtClean="0"/>
              <a:t>    установили, что до 15 %</a:t>
            </a:r>
          </a:p>
          <a:p>
            <a:pPr>
              <a:buNone/>
            </a:pPr>
            <a:r>
              <a:rPr lang="ru-RU" sz="2400" dirty="0" smtClean="0"/>
              <a:t>    рабочего времени</a:t>
            </a:r>
          </a:p>
          <a:p>
            <a:pPr>
              <a:buNone/>
            </a:pPr>
            <a:r>
              <a:rPr lang="ru-RU" sz="2400" dirty="0" smtClean="0"/>
              <a:t>    уходит на курение. Рабочий </a:t>
            </a:r>
          </a:p>
          <a:p>
            <a:pPr>
              <a:buNone/>
            </a:pPr>
            <a:r>
              <a:rPr lang="ru-RU" sz="2400" dirty="0" smtClean="0"/>
              <a:t>    день длится 8 ч. Сколько рабочего времени теряется из-за курения?</a:t>
            </a:r>
          </a:p>
          <a:p>
            <a:pPr>
              <a:buNone/>
            </a:pPr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4400571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2857496"/>
            <a:ext cx="2190750" cy="24288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№3. Некоторые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зарубежные фирмы за одну и ту же работу курильщикам устанавливают заработную плату на 15 % ниже, чем некурящим. Средняя заработная плата - 340 $ в месяц.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Сравните зарплату курящего </a:t>
            </a:r>
            <a:r>
              <a:rPr lang="ru-RU" sz="2400" dirty="0" smtClean="0"/>
              <a:t>человека и некурящего.</a:t>
            </a:r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№4. Известно, что в среднем 80% курящих страдают заболеванием легких. Найдите количество больных среди 500 курильщиков.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4" name="Рисунок 3" descr="information_items_32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3071810"/>
            <a:ext cx="3929090" cy="192882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7143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Физкультминутка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56" y="1285860"/>
            <a:ext cx="6286544" cy="671517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sz="2400" dirty="0" smtClean="0"/>
              <a:t>Раз- подняться на носки и улыбнуться,</a:t>
            </a:r>
          </a:p>
          <a:p>
            <a:r>
              <a:rPr lang="ru-RU" sz="2400" dirty="0" smtClean="0"/>
              <a:t>Два – руки вверх и подтянуться,</a:t>
            </a:r>
          </a:p>
          <a:p>
            <a:r>
              <a:rPr lang="ru-RU" sz="2400" dirty="0" smtClean="0"/>
              <a:t>Три- согнуться, разогнуться,</a:t>
            </a:r>
          </a:p>
          <a:p>
            <a:r>
              <a:rPr lang="ru-RU" sz="2400" dirty="0" smtClean="0"/>
              <a:t>Четыре- снова всё начать.</a:t>
            </a:r>
          </a:p>
          <a:p>
            <a:r>
              <a:rPr lang="ru-RU" sz="2400" dirty="0" smtClean="0"/>
              <a:t>Пять- на пояс руки ставим, </a:t>
            </a:r>
          </a:p>
          <a:p>
            <a:r>
              <a:rPr lang="ru-RU" sz="2400" dirty="0" smtClean="0"/>
              <a:t>Шесть -повороты </a:t>
            </a:r>
          </a:p>
          <a:p>
            <a:pPr>
              <a:buNone/>
            </a:pPr>
            <a:r>
              <a:rPr lang="ru-RU" sz="2400" dirty="0" smtClean="0"/>
              <a:t>    туловища начинаем,</a:t>
            </a:r>
          </a:p>
          <a:p>
            <a:r>
              <a:rPr lang="ru-RU" sz="2400" dirty="0" smtClean="0"/>
              <a:t>Семь- по глубже всем вздохнуть.</a:t>
            </a:r>
          </a:p>
          <a:p>
            <a:r>
              <a:rPr lang="ru-RU" sz="2400" dirty="0" smtClean="0"/>
              <a:t>Восемь- мы разок присядем,</a:t>
            </a:r>
          </a:p>
          <a:p>
            <a:r>
              <a:rPr lang="ru-RU" sz="2400" dirty="0" smtClean="0"/>
              <a:t>Девять- урок наш продолжаем. </a:t>
            </a:r>
          </a:p>
          <a:p>
            <a:endParaRPr lang="ru-RU" sz="2400" dirty="0"/>
          </a:p>
        </p:txBody>
      </p:sp>
      <p:pic>
        <p:nvPicPr>
          <p:cNvPr id="4" name="Рисунок 3" descr="3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714620"/>
            <a:ext cx="2500330" cy="170679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714356"/>
            <a:ext cx="8072494" cy="1000132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Расшифровав тест, узнайте 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альтернативу курению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1785926"/>
            <a:ext cx="6858048" cy="4081474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1. Найди число, если 5% его равно 480.</a:t>
            </a:r>
          </a:p>
          <a:p>
            <a:r>
              <a:rPr lang="ru-RU" sz="2400" dirty="0" smtClean="0"/>
              <a:t>96 – </a:t>
            </a:r>
            <a:r>
              <a:rPr lang="ru-RU" sz="2400" dirty="0" err="1" smtClean="0"/>
              <a:t>р</a:t>
            </a:r>
            <a:r>
              <a:rPr lang="ru-RU" sz="2400" dirty="0" smtClean="0"/>
              <a:t>;    9,6 – а;    9600 – у;   960 – о.</a:t>
            </a:r>
          </a:p>
          <a:p>
            <a:pPr>
              <a:buNone/>
            </a:pPr>
            <a:r>
              <a:rPr lang="ru-RU" sz="2400" dirty="0" smtClean="0"/>
              <a:t>2. Найди 20% от 300 :</a:t>
            </a:r>
          </a:p>
          <a:p>
            <a:r>
              <a:rPr lang="ru-RU" sz="2400" dirty="0" smtClean="0"/>
              <a:t>60 – ч;   6 – у;   10 – е;   0,6 – о.</a:t>
            </a:r>
          </a:p>
          <a:p>
            <a:pPr>
              <a:buNone/>
            </a:pPr>
            <a:r>
              <a:rPr lang="ru-RU" sz="2400" dirty="0" smtClean="0"/>
              <a:t>3. Вырази 46% в виде десятичной дроби.</a:t>
            </a:r>
          </a:p>
          <a:p>
            <a:r>
              <a:rPr lang="ru-RU" sz="2400" dirty="0" smtClean="0"/>
              <a:t>4,6 – </a:t>
            </a:r>
            <a:r>
              <a:rPr lang="ru-RU" sz="2400" dirty="0" err="1" smtClean="0"/>
              <a:t>р</a:t>
            </a:r>
            <a:r>
              <a:rPr lang="ru-RU" sz="2400" dirty="0" smtClean="0"/>
              <a:t>;    460 – </a:t>
            </a:r>
            <a:r>
              <a:rPr lang="ru-RU" sz="2400" dirty="0" err="1" smtClean="0"/>
              <a:t>п</a:t>
            </a:r>
            <a:r>
              <a:rPr lang="ru-RU" sz="2400" dirty="0" smtClean="0"/>
              <a:t>;     0,46 – е;   46 – н.</a:t>
            </a:r>
          </a:p>
          <a:p>
            <a:pPr>
              <a:buNone/>
            </a:pPr>
            <a:r>
              <a:rPr lang="ru-RU" sz="2400" dirty="0" smtClean="0"/>
              <a:t>4. Представь 1,7% в виде десятичной дроби.</a:t>
            </a:r>
          </a:p>
          <a:p>
            <a:r>
              <a:rPr lang="ru-RU" sz="2400" dirty="0" smtClean="0"/>
              <a:t>0,017 – б;  17 – в;   0,17 – </a:t>
            </a:r>
            <a:r>
              <a:rPr lang="ru-RU" sz="2400" dirty="0" err="1" smtClean="0"/>
              <a:t>ц</a:t>
            </a:r>
            <a:r>
              <a:rPr lang="ru-RU" sz="2400" dirty="0" smtClean="0"/>
              <a:t>;     1,7 –</a:t>
            </a:r>
            <a:r>
              <a:rPr lang="ru-RU" sz="2400" dirty="0" err="1" smtClean="0"/>
              <a:t>ш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5. Вырази в процентах число 0,04.</a:t>
            </a:r>
          </a:p>
          <a:p>
            <a:r>
              <a:rPr lang="ru-RU" sz="2400" dirty="0" smtClean="0"/>
              <a:t>40% – у;   0,4% – т;  400% –е;    4% -а    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Оценка за тест – максимум 5 баллов.</a:t>
            </a:r>
            <a:endParaRPr lang="ru-RU" sz="2400" b="1" dirty="0"/>
          </a:p>
        </p:txBody>
      </p:sp>
      <p:pic>
        <p:nvPicPr>
          <p:cNvPr id="4" name="Рисунок 3" descr="image0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429000"/>
            <a:ext cx="2643175" cy="185738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3108" y="428604"/>
          <a:ext cx="5867400" cy="3681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785786" y="685800"/>
            <a:ext cx="6300814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6666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Рисунок 7" descr="4a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57554" y="3571876"/>
            <a:ext cx="3557590" cy="26432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8572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Что нового узнали на уроке?</a:t>
            </a:r>
          </a:p>
          <a:p>
            <a:pPr>
              <a:buNone/>
            </a:pPr>
            <a:r>
              <a:rPr lang="ru-RU" dirty="0" smtClean="0"/>
              <a:t>Чему научились?</a:t>
            </a:r>
          </a:p>
          <a:p>
            <a:pPr>
              <a:buNone/>
            </a:pPr>
            <a:r>
              <a:rPr lang="ru-RU" dirty="0" smtClean="0"/>
              <a:t>Как найти процент от числа?</a:t>
            </a:r>
          </a:p>
          <a:p>
            <a:pPr>
              <a:buNone/>
            </a:pPr>
            <a:r>
              <a:rPr lang="ru-RU" dirty="0" smtClean="0"/>
              <a:t>Как найти число по его проценту?</a:t>
            </a:r>
          </a:p>
          <a:p>
            <a:endParaRPr lang="ru-RU" dirty="0"/>
          </a:p>
        </p:txBody>
      </p:sp>
      <p:pic>
        <p:nvPicPr>
          <p:cNvPr id="4" name="Рисунок 3" descr="school_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3357562"/>
            <a:ext cx="4786346" cy="3000396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285884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Цели урока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болюд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71802" y="4286256"/>
            <a:ext cx="3071834" cy="221455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Домашнее задание:</a:t>
            </a:r>
          </a:p>
          <a:p>
            <a:r>
              <a:rPr lang="ru-RU" dirty="0" smtClean="0"/>
              <a:t>    Выучить п.34,35, решить №1020, 1054 ( учебник А.Г.Мерзляк),  задача: «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Если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хороший секретарь - машинистка курит, то на странице печатного текста в 800 знаков у нее будет 4% ошибок.  Сколько сделает ошибок машинистка на этой странице? Сколько будет у нее ошибок на странице, где знаков  в 1,5 раза больше?» </a:t>
            </a:r>
          </a:p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pen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571480"/>
            <a:ext cx="1643074" cy="157163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928670"/>
            <a:ext cx="8286776" cy="474027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Сегодня вечером, как ляжем спать,</a:t>
            </a:r>
          </a:p>
          <a:p>
            <a:pPr>
              <a:buNone/>
            </a:pPr>
            <a:r>
              <a:rPr lang="ru-RU" dirty="0" smtClean="0"/>
              <a:t>Ты должен так себе сказать:</a:t>
            </a:r>
          </a:p>
          <a:p>
            <a:pPr>
              <a:buNone/>
            </a:pPr>
            <a:r>
              <a:rPr lang="ru-RU" dirty="0" smtClean="0"/>
              <a:t>«Я выбрал сам себе дорогу</a:t>
            </a:r>
          </a:p>
          <a:p>
            <a:pPr>
              <a:buNone/>
            </a:pPr>
            <a:r>
              <a:rPr lang="ru-RU" dirty="0" smtClean="0"/>
              <a:t> к свету</a:t>
            </a:r>
          </a:p>
          <a:p>
            <a:pPr>
              <a:buNone/>
            </a:pPr>
            <a:r>
              <a:rPr lang="ru-RU" dirty="0" smtClean="0"/>
              <a:t>И, презирая сигарету,</a:t>
            </a:r>
          </a:p>
          <a:p>
            <a:pPr>
              <a:buNone/>
            </a:pPr>
            <a:r>
              <a:rPr lang="ru-RU" dirty="0" smtClean="0"/>
              <a:t>Не стану ни за что</a:t>
            </a:r>
          </a:p>
          <a:p>
            <a:pPr>
              <a:buNone/>
            </a:pPr>
            <a:r>
              <a:rPr lang="ru-RU" dirty="0" smtClean="0"/>
              <a:t> курить.</a:t>
            </a:r>
          </a:p>
          <a:p>
            <a:pPr>
              <a:buNone/>
            </a:pPr>
            <a:r>
              <a:rPr lang="ru-RU" dirty="0" smtClean="0"/>
              <a:t>Я - человек! </a:t>
            </a:r>
          </a:p>
          <a:p>
            <a:pPr>
              <a:buNone/>
            </a:pPr>
            <a:r>
              <a:rPr lang="ru-RU" dirty="0" smtClean="0"/>
              <a:t>Я должен жить!».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biz14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0826" y="2643182"/>
            <a:ext cx="2310888" cy="335758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                </a:t>
            </a:r>
            <a:r>
              <a:rPr lang="ru-RU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Спасибо за урок!</a:t>
            </a:r>
            <a:endParaRPr lang="ru-RU" sz="4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785794"/>
            <a:ext cx="9001188" cy="11430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Начинаем урок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3071802" y="1857364"/>
            <a:ext cx="521497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Крошка сын к отцу пришел, и спросила кроха: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“Что такое хорошо и что такое плохо?”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Если делаешь зарядку, если кушаешь салат,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И не любишь шоколадку –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То найдёшь здоровья клад.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Если мыть не хочешь уши и в бассейн ты не идёшь.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С сигаретою ты дружишь-то здоровья не найдёшь.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Нужно, нужно заниматься по утрам и вечерам.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Умываться, закаляться, спортом смело заниматься,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Быть здоровым постараться. Это нужно только нам!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Рисунок 5" descr="0329290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714620"/>
            <a:ext cx="1643074" cy="17859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9472650" cy="71438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Проверяем себя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1643050"/>
            <a:ext cx="5867400" cy="3333736"/>
          </a:xfrm>
        </p:spPr>
        <p:txBody>
          <a:bodyPr/>
          <a:lstStyle/>
          <a:p>
            <a:pPr lvl="2"/>
            <a:r>
              <a:rPr lang="ru-RU" sz="2000" dirty="0"/>
              <a:t>Проверка домашнего задания</a:t>
            </a:r>
            <a:r>
              <a:rPr lang="ru-RU" sz="2000" dirty="0" smtClean="0"/>
              <a:t>. </a:t>
            </a:r>
          </a:p>
          <a:p>
            <a:pPr>
              <a:buNone/>
            </a:pPr>
            <a:r>
              <a:rPr lang="ru-RU" sz="2000" dirty="0" smtClean="0"/>
              <a:t>№1024:</a:t>
            </a:r>
          </a:p>
          <a:p>
            <a:pPr>
              <a:buNone/>
            </a:pPr>
            <a:r>
              <a:rPr lang="ru-RU" sz="2000" dirty="0" smtClean="0"/>
              <a:t>а)24%; б)60%; в)20%; г)50%; </a:t>
            </a:r>
          </a:p>
          <a:p>
            <a:pPr>
              <a:buNone/>
            </a:pPr>
            <a:r>
              <a:rPr lang="ru-RU" sz="2000" dirty="0" err="1" smtClean="0"/>
              <a:t>д</a:t>
            </a:r>
            <a:r>
              <a:rPr lang="ru-RU" sz="2000" dirty="0" smtClean="0"/>
              <a:t>)28%; е)60%.</a:t>
            </a:r>
          </a:p>
          <a:p>
            <a:pPr>
              <a:buNone/>
            </a:pPr>
            <a:r>
              <a:rPr lang="ru-RU" sz="2000" dirty="0" smtClean="0"/>
              <a:t>№1026.</a:t>
            </a:r>
          </a:p>
          <a:p>
            <a:pPr>
              <a:buNone/>
            </a:pPr>
            <a:r>
              <a:rPr lang="ru-RU" sz="2000" dirty="0" smtClean="0"/>
              <a:t>1)0,01; 2)0,08; 3)0,3; 4)1,4; 5)2;  6)0,045.</a:t>
            </a:r>
          </a:p>
          <a:p>
            <a:pPr>
              <a:buNone/>
            </a:pPr>
            <a:r>
              <a:rPr lang="ru-RU" sz="2000" dirty="0" smtClean="0"/>
              <a:t>№1028.</a:t>
            </a:r>
          </a:p>
          <a:p>
            <a:pPr>
              <a:buNone/>
            </a:pPr>
            <a:r>
              <a:rPr lang="ru-RU" sz="2000" dirty="0" smtClean="0"/>
              <a:t>1)24%; 2)4%; 3)40%; 4)68,2%; 5)160%; 6)800%.</a:t>
            </a:r>
          </a:p>
          <a:p>
            <a:pPr>
              <a:buNone/>
            </a:pPr>
            <a:r>
              <a:rPr lang="ru-RU" sz="2000" dirty="0" smtClean="0"/>
              <a:t>№1030.</a:t>
            </a:r>
          </a:p>
          <a:p>
            <a:pPr>
              <a:buNone/>
            </a:pPr>
            <a:r>
              <a:rPr lang="ru-RU" sz="2000" dirty="0" smtClean="0"/>
              <a:t>1)0,5; 2)0,25; 3) 0,1; 4) 0,2; 5)0,8; 6)0,75.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Оцените:  максимум 4 балла.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Рисунок 3" descr="b004a13b9d5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786058"/>
            <a:ext cx="1928826" cy="17859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2000264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Проверяем друг друга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1571612"/>
            <a:ext cx="6715140" cy="4383087"/>
          </a:xfrm>
        </p:spPr>
        <p:txBody>
          <a:bodyPr/>
          <a:lstStyle/>
          <a:p>
            <a:pPr>
              <a:buNone/>
            </a:pPr>
            <a:r>
              <a:rPr lang="ru-RU" sz="2400" dirty="0"/>
              <a:t>Игра «Ты – мне, я – тебе</a:t>
            </a:r>
            <a:r>
              <a:rPr lang="ru-RU" sz="2400" dirty="0" smtClean="0"/>
              <a:t>»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Вариант 1:</a:t>
            </a:r>
          </a:p>
          <a:p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найти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дробь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от числа?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Чтобы обратить десятичную дробь в проценты, надо...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Как разделить десятичную дробь на 100?</a:t>
            </a:r>
          </a:p>
          <a:p>
            <a:pPr>
              <a:buNone/>
            </a:pP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Вариант2: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Чтобы перевести проценты в десятичную дробь, надо …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умножить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десятичную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дробь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на100?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3)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найти число по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его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дроби?</a:t>
            </a:r>
            <a:endParaRPr lang="ru-RU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uk-UA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uk-UA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Оцените</a:t>
            </a: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 друг </a:t>
            </a: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друга – максимум 3 </a:t>
            </a:r>
            <a:r>
              <a:rPr lang="uk-UA" sz="24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балла</a:t>
            </a: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uk-UA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 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 descr="rod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857496"/>
            <a:ext cx="2143108" cy="17859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70328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Расшифруйте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ru-RU" sz="2800" dirty="0" smtClean="0"/>
              <a:t>Р-8%, Е-85%, Н-250%, К-80%,</a:t>
            </a:r>
          </a:p>
          <a:p>
            <a:pPr>
              <a:buNone/>
            </a:pPr>
            <a:r>
              <a:rPr lang="ru-RU" sz="2800" dirty="0" smtClean="0"/>
              <a:t>                     Е-0,8%, И-800%, У-18%.</a:t>
            </a:r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4" y="5143512"/>
          <a:ext cx="8929717" cy="73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14444"/>
                <a:gridCol w="1285884"/>
                <a:gridCol w="1214446"/>
                <a:gridCol w="1285884"/>
                <a:gridCol w="1357322"/>
                <a:gridCol w="1285884"/>
                <a:gridCol w="1285853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0,85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28728" y="1857364"/>
            <a:ext cx="75009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Запишите десятичные дроби  в процентах. Расшифровав код, вы узнаете, что пагубно влияет на наше здоровье.</a:t>
            </a:r>
          </a:p>
          <a:p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600200"/>
            <a:ext cx="7258072" cy="4525963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 smtClean="0"/>
              <a:t>Девизом </a:t>
            </a:r>
            <a:r>
              <a:rPr lang="ru-RU" dirty="0"/>
              <a:t>к нашему </a:t>
            </a:r>
            <a:r>
              <a:rPr lang="ru-RU" dirty="0" smtClean="0"/>
              <a:t>уроку</a:t>
            </a:r>
          </a:p>
          <a:p>
            <a:pPr>
              <a:buNone/>
            </a:pPr>
            <a:r>
              <a:rPr lang="ru-RU" dirty="0" smtClean="0"/>
              <a:t>послужат слова: </a:t>
            </a:r>
          </a:p>
          <a:p>
            <a:pPr>
              <a:buNone/>
            </a:pPr>
            <a:r>
              <a:rPr lang="ru-RU" b="1" dirty="0" smtClean="0"/>
              <a:t>«</a:t>
            </a:r>
            <a:r>
              <a:rPr lang="ru-RU" b="1" dirty="0"/>
              <a:t>Я </a:t>
            </a:r>
            <a:r>
              <a:rPr lang="ru-RU" b="1" dirty="0" smtClean="0"/>
              <a:t>выбираю</a:t>
            </a:r>
          </a:p>
          <a:p>
            <a:pPr>
              <a:buNone/>
            </a:pPr>
            <a:r>
              <a:rPr lang="ru-RU" b="1" dirty="0" smtClean="0"/>
              <a:t>здоровый  </a:t>
            </a:r>
          </a:p>
          <a:p>
            <a:pPr>
              <a:buNone/>
            </a:pPr>
            <a:r>
              <a:rPr lang="ru-RU" b="1" dirty="0" smtClean="0"/>
              <a:t>образ </a:t>
            </a:r>
            <a:r>
              <a:rPr lang="ru-RU" b="1" dirty="0"/>
              <a:t>жизни». </a:t>
            </a:r>
          </a:p>
          <a:p>
            <a:endParaRPr lang="ru-RU" dirty="0"/>
          </a:p>
        </p:txBody>
      </p:sp>
      <p:pic>
        <p:nvPicPr>
          <p:cNvPr id="4" name="Рисунок 3" descr="smoking_sill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3500438"/>
            <a:ext cx="3143272" cy="2595554"/>
          </a:xfrm>
          <a:prstGeom prst="rect">
            <a:avLst/>
          </a:prstGeom>
        </p:spPr>
      </p:pic>
      <p:graphicFrame>
        <p:nvGraphicFramePr>
          <p:cNvPr id="6" name="Схема 5"/>
          <p:cNvGraphicFramePr/>
          <p:nvPr/>
        </p:nvGraphicFramePr>
        <p:xfrm>
          <a:off x="1285852" y="714356"/>
          <a:ext cx="6096000" cy="2706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6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64294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Ядовитые вещества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1500166" y="714356"/>
            <a:ext cx="7215238" cy="585791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i="1" dirty="0" smtClean="0"/>
              <a:t>      В табачном дыме одной сигареты содержится много ядовитых веществ, разрушающих организм. </a:t>
            </a:r>
          </a:p>
          <a:p>
            <a:pPr>
              <a:buNone/>
            </a:pPr>
            <a:r>
              <a:rPr lang="ru-RU" sz="1600" i="1" dirty="0" smtClean="0"/>
              <a:t>     Определите процентное содержание самых ядовитых веществ – синильной кислоты, табачного дегтя,  углекислого газа, полония, - в одной сигарете, если никотина 2%, а синильная кислота составляет 1/2  часть никотина; табачного дегтя в 7,5 раз больше, чем никотина; углекислый газ составляет 3/5  от количества табачного дегтя, полоний  составляет 2/3  от количества углекислого газа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474887"/>
            <a:ext cx="2295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kumimoji="0" lang="ru-R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08673" y="-64988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ja-JP" sz="1400" i="1" dirty="0" smtClean="0">
                <a:solidFill>
                  <a:srgbClr val="0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14" name="Рисунок 13" descr="img_18012357_15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8860" y="1571612"/>
            <a:ext cx="5429288" cy="257176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Найдите 1/3 от 15: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           15:3*1=5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Найдите 15% от 300: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 15%=15/100</a:t>
            </a:r>
          </a:p>
          <a:p>
            <a:r>
              <a:rPr lang="ru-RU" dirty="0" smtClean="0"/>
              <a:t>Значит, найдите 15/100 от 300: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300:100*15=45.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7" name="Рисунок 6" descr="ь сь 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3571876"/>
            <a:ext cx="2428892" cy="292895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theme/theme1.xml><?xml version="1.0" encoding="utf-8"?>
<a:theme xmlns:a="http://schemas.openxmlformats.org/drawingml/2006/main" name="Биология">
  <a:themeElements>
    <a:clrScheme name="Биологи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Биолог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логи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логи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Biologia</Template>
  <TotalTime>323</TotalTime>
  <Words>1086</Words>
  <Application>Microsoft Office PowerPoint</Application>
  <PresentationFormat>Экран (4:3)</PresentationFormat>
  <Paragraphs>196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Биология</vt:lpstr>
      <vt:lpstr>Нахождение процента от числа и числа по его проценту  Урок математики  в 5 классе</vt:lpstr>
      <vt:lpstr>Цели урока</vt:lpstr>
      <vt:lpstr>Начинаем урок </vt:lpstr>
      <vt:lpstr>Проверяем себя</vt:lpstr>
      <vt:lpstr>Проверяем друг друга</vt:lpstr>
      <vt:lpstr>Расшифруйте</vt:lpstr>
      <vt:lpstr>Презентация PowerPoint</vt:lpstr>
      <vt:lpstr>Ядовитые вещества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</vt:lpstr>
      <vt:lpstr>Презентация PowerPoint</vt:lpstr>
      <vt:lpstr>Физкультминутка</vt:lpstr>
      <vt:lpstr> Расшифровав тест, узнайте       альтернативу курению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проценты</dc:title>
  <dc:creator>User</dc:creator>
  <cp:lastModifiedBy>Пользователь Windows</cp:lastModifiedBy>
  <cp:revision>42</cp:revision>
  <dcterms:created xsi:type="dcterms:W3CDTF">2009-10-25T11:50:43Z</dcterms:created>
  <dcterms:modified xsi:type="dcterms:W3CDTF">2016-01-05T05:45:15Z</dcterms:modified>
</cp:coreProperties>
</file>